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801600" cy="9601200" type="A3"/>
  <p:notesSz cx="6858000" cy="9144000"/>
  <p:defaultTextStyle>
    <a:defPPr>
      <a:defRPr lang="tr-TR"/>
    </a:defPPr>
    <a:lvl1pPr marL="0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1pPr>
    <a:lvl2pPr marL="537845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2pPr>
    <a:lvl3pPr marL="1075055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3pPr>
    <a:lvl4pPr marL="1612900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4pPr>
    <a:lvl5pPr marL="2150745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5pPr>
    <a:lvl6pPr marL="2688590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6pPr>
    <a:lvl7pPr marL="3225800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7pPr>
    <a:lvl8pPr marL="3763645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8pPr>
    <a:lvl9pPr marL="4301490" algn="l" defTabSz="1075055" rtl="0" eaLnBrk="1" latinLnBrk="0" hangingPunct="1">
      <a:defRPr sz="21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>
          <p15:clr>
            <a:srgbClr val="A4A3A4"/>
          </p15:clr>
        </p15:guide>
        <p15:guide id="2" pos="4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C3C2"/>
    <a:srgbClr val="F1AAA5"/>
    <a:srgbClr val="FF9999"/>
    <a:srgbClr val="FF7C80"/>
    <a:srgbClr val="FF3300"/>
    <a:srgbClr val="66CCFF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915" autoAdjust="0"/>
    <p:restoredTop sz="94660"/>
  </p:normalViewPr>
  <p:slideViewPr>
    <p:cSldViewPr snapToGrid="0">
      <p:cViewPr>
        <p:scale>
          <a:sx n="75" d="100"/>
          <a:sy n="75" d="100"/>
        </p:scale>
        <p:origin x="-2490" y="-342"/>
      </p:cViewPr>
      <p:guideLst>
        <p:guide orient="horz" pos="3024"/>
        <p:guide pos="40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508ED-3BC8-405B-87D6-AA6A1A0EC7AA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82BC7-EA10-427F-8671-7800A23962E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0564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1pPr>
    <a:lvl2pPr marL="537845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2pPr>
    <a:lvl3pPr marL="1075055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3pPr>
    <a:lvl4pPr marL="1612900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4pPr>
    <a:lvl5pPr marL="2150745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5pPr>
    <a:lvl6pPr marL="2688590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6pPr>
    <a:lvl7pPr marL="3225800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7pPr>
    <a:lvl8pPr marL="3763645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8pPr>
    <a:lvl9pPr marL="4301490" algn="l" defTabSz="1075055" rtl="0" eaLnBrk="1" latinLnBrk="0" hangingPunct="1">
      <a:defRPr sz="14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6B9FB-BF0B-4967-93FB-FEC12C2704FF}" type="datetimeFigureOut">
              <a:rPr lang="tr-TR" smtClean="0"/>
              <a:pPr/>
              <a:t>16.06.2025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B224E-C0F4-425F-9D22-07557B0FEF8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56"/>
          <p:cNvGrpSpPr/>
          <p:nvPr/>
        </p:nvGrpSpPr>
        <p:grpSpPr>
          <a:xfrm>
            <a:off x="2398516" y="1568898"/>
            <a:ext cx="1765890" cy="707228"/>
            <a:chOff x="3995153" y="1921417"/>
            <a:chExt cx="1565033" cy="754884"/>
          </a:xfrm>
        </p:grpSpPr>
        <p:sp>
          <p:nvSpPr>
            <p:cNvPr id="174" name="Freeform: Shape 18"/>
            <p:cNvSpPr/>
            <p:nvPr/>
          </p:nvSpPr>
          <p:spPr>
            <a:xfrm>
              <a:off x="4124019" y="1921417"/>
              <a:ext cx="1436167" cy="659878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100" b="1" dirty="0"/>
                <a:t>Başdanışman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100" b="1" dirty="0"/>
                <a:t>(Protokol + Koordinasyon)</a:t>
              </a:r>
              <a:endParaRPr lang="en-US" sz="1100" b="1" dirty="0"/>
            </a:p>
          </p:txBody>
        </p:sp>
        <p:sp>
          <p:nvSpPr>
            <p:cNvPr id="176" name="Freeform: Shape 19"/>
            <p:cNvSpPr/>
            <p:nvPr/>
          </p:nvSpPr>
          <p:spPr>
            <a:xfrm>
              <a:off x="3995153" y="2456343"/>
              <a:ext cx="120962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dirty="0" smtClean="0"/>
                <a:t> </a:t>
              </a:r>
              <a:r>
                <a:rPr lang="tr-TR" sz="1200" b="1" dirty="0" smtClean="0"/>
                <a:t>Burçin</a:t>
              </a:r>
              <a:r>
                <a:rPr lang="tr-TR" sz="1200" dirty="0" smtClean="0"/>
                <a:t> </a:t>
              </a:r>
              <a:r>
                <a:rPr lang="tr-TR" sz="1200" b="1" dirty="0" smtClean="0"/>
                <a:t>SARICAN</a:t>
              </a:r>
              <a:endParaRPr lang="en-US" sz="1200" b="1" dirty="0"/>
            </a:p>
          </p:txBody>
        </p:sp>
      </p:grpSp>
      <p:sp>
        <p:nvSpPr>
          <p:cNvPr id="182" name="Rectangle 51"/>
          <p:cNvSpPr>
            <a:spLocks noChangeArrowheads="1"/>
          </p:cNvSpPr>
          <p:nvPr/>
        </p:nvSpPr>
        <p:spPr bwMode="auto">
          <a:xfrm>
            <a:off x="1732868" y="522747"/>
            <a:ext cx="2559953" cy="7175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 algn="ctr">
              <a:lnSpc>
                <a:spcPts val="1400"/>
              </a:lnSpc>
            </a:pPr>
            <a:r>
              <a:rPr lang="tr-TR" sz="1600" b="1" cap="all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Belediye meclisi</a:t>
            </a:r>
            <a:endParaRPr lang="en-US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1" name="Dikdörtgen 330"/>
          <p:cNvSpPr/>
          <p:nvPr/>
        </p:nvSpPr>
        <p:spPr>
          <a:xfrm>
            <a:off x="2257187" y="166258"/>
            <a:ext cx="8583533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tr-TR" sz="2400" b="1" cap="al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Düzce beledİyesİ görev dağIlImI (teşkİlat şemasI)</a:t>
            </a:r>
            <a:endParaRPr lang="en-US" sz="2400" b="1" cap="all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5" name="Rectangle 51"/>
          <p:cNvSpPr>
            <a:spLocks noChangeArrowheads="1"/>
          </p:cNvSpPr>
          <p:nvPr/>
        </p:nvSpPr>
        <p:spPr bwMode="auto">
          <a:xfrm>
            <a:off x="5395092" y="3574815"/>
            <a:ext cx="2032503" cy="5832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>
              <a:lnSpc>
                <a:spcPts val="1400"/>
              </a:lnSpc>
            </a:pPr>
            <a:r>
              <a:rPr lang="tr-TR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Başkan Yardımcısı</a:t>
            </a:r>
          </a:p>
          <a:p>
            <a:pPr algn="r">
              <a:lnSpc>
                <a:spcPts val="1400"/>
              </a:lnSpc>
            </a:pPr>
            <a:endParaRPr lang="tr-TR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5" name="Rectangle 51"/>
          <p:cNvSpPr>
            <a:spLocks noChangeArrowheads="1"/>
          </p:cNvSpPr>
          <p:nvPr/>
        </p:nvSpPr>
        <p:spPr bwMode="auto">
          <a:xfrm>
            <a:off x="10540602" y="3571821"/>
            <a:ext cx="2048273" cy="5832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>
              <a:lnSpc>
                <a:spcPts val="1400"/>
              </a:lnSpc>
            </a:pPr>
            <a:r>
              <a:rPr lang="tr-TR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Başkan Yardımcısı</a:t>
            </a:r>
          </a:p>
          <a:p>
            <a:pPr algn="r">
              <a:lnSpc>
                <a:spcPts val="1400"/>
              </a:lnSpc>
            </a:pPr>
            <a:endParaRPr lang="tr-TR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9" name="Rectangle 71"/>
          <p:cNvSpPr/>
          <p:nvPr/>
        </p:nvSpPr>
        <p:spPr>
          <a:xfrm>
            <a:off x="5153402" y="3571066"/>
            <a:ext cx="574811" cy="5922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68" name="Rectangle 71"/>
          <p:cNvSpPr/>
          <p:nvPr/>
        </p:nvSpPr>
        <p:spPr>
          <a:xfrm>
            <a:off x="10252670" y="3559328"/>
            <a:ext cx="574811" cy="5922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grpSp>
        <p:nvGrpSpPr>
          <p:cNvPr id="150" name="Group 56"/>
          <p:cNvGrpSpPr/>
          <p:nvPr/>
        </p:nvGrpSpPr>
        <p:grpSpPr>
          <a:xfrm>
            <a:off x="4548502" y="1595955"/>
            <a:ext cx="1581870" cy="651359"/>
            <a:chOff x="5822500" y="2040061"/>
            <a:chExt cx="1401944" cy="695250"/>
          </a:xfrm>
        </p:grpSpPr>
        <p:sp>
          <p:nvSpPr>
            <p:cNvPr id="151" name="Freeform: Shape 18"/>
            <p:cNvSpPr/>
            <p:nvPr/>
          </p:nvSpPr>
          <p:spPr>
            <a:xfrm>
              <a:off x="5822500" y="2040061"/>
              <a:ext cx="1274494" cy="65987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/>
                <a:t>Özel Kalem Müdürlüğü</a:t>
              </a:r>
              <a:endParaRPr lang="en-US" sz="1200" b="1" dirty="0"/>
            </a:p>
          </p:txBody>
        </p:sp>
        <p:sp>
          <p:nvSpPr>
            <p:cNvPr id="152" name="Freeform: Shape 19"/>
            <p:cNvSpPr/>
            <p:nvPr/>
          </p:nvSpPr>
          <p:spPr>
            <a:xfrm>
              <a:off x="6077399" y="2515353"/>
              <a:ext cx="114704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İsmail PİŞKİN</a:t>
              </a:r>
              <a:endParaRPr lang="en-US" sz="1200" b="1" dirty="0"/>
            </a:p>
          </p:txBody>
        </p:sp>
      </p:grpSp>
      <p:sp>
        <p:nvSpPr>
          <p:cNvPr id="154" name="Freeform: Shape 18"/>
          <p:cNvSpPr/>
          <p:nvPr/>
        </p:nvSpPr>
        <p:spPr>
          <a:xfrm>
            <a:off x="7006579" y="1567703"/>
            <a:ext cx="1438065" cy="618221"/>
          </a:xfrm>
          <a:custGeom>
            <a:avLst/>
            <a:gdLst>
              <a:gd name="connsiteX0" fmla="*/ 0 w 1274494"/>
              <a:gd name="connsiteY0" fmla="*/ 0 h 659876"/>
              <a:gd name="connsiteX1" fmla="*/ 1274494 w 1274494"/>
              <a:gd name="connsiteY1" fmla="*/ 0 h 659876"/>
              <a:gd name="connsiteX2" fmla="*/ 1274494 w 1274494"/>
              <a:gd name="connsiteY2" fmla="*/ 659876 h 659876"/>
              <a:gd name="connsiteX3" fmla="*/ 0 w 1274494"/>
              <a:gd name="connsiteY3" fmla="*/ 659876 h 659876"/>
              <a:gd name="connsiteX4" fmla="*/ 0 w 1274494"/>
              <a:gd name="connsiteY4" fmla="*/ 0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494" h="659876">
                <a:moveTo>
                  <a:pt x="0" y="0"/>
                </a:moveTo>
                <a:lnTo>
                  <a:pt x="1274494" y="0"/>
                </a:lnTo>
                <a:lnTo>
                  <a:pt x="1274494" y="659876"/>
                </a:lnTo>
                <a:lnTo>
                  <a:pt x="0" y="65987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9311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/>
              <a:t>İç Denetim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/>
              <a:t>Birimi</a:t>
            </a:r>
            <a:endParaRPr lang="en-US" sz="1200" b="1" dirty="0"/>
          </a:p>
        </p:txBody>
      </p:sp>
      <p:grpSp>
        <p:nvGrpSpPr>
          <p:cNvPr id="169" name="Group 56"/>
          <p:cNvGrpSpPr/>
          <p:nvPr/>
        </p:nvGrpSpPr>
        <p:grpSpPr>
          <a:xfrm>
            <a:off x="6854101" y="2533279"/>
            <a:ext cx="1607559" cy="677042"/>
            <a:chOff x="5802851" y="1946477"/>
            <a:chExt cx="1424707" cy="783616"/>
          </a:xfrm>
        </p:grpSpPr>
        <p:sp>
          <p:nvSpPr>
            <p:cNvPr id="171" name="Freeform: Shape 18"/>
            <p:cNvSpPr/>
            <p:nvPr/>
          </p:nvSpPr>
          <p:spPr>
            <a:xfrm>
              <a:off x="5953064" y="1946477"/>
              <a:ext cx="1274494" cy="675595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/>
                <a:t>Mali Hizmetler </a:t>
              </a:r>
              <a:r>
                <a:rPr lang="tr-TR" sz="1200" b="1" dirty="0" smtClean="0"/>
                <a:t>Müdürlüğü</a:t>
              </a:r>
              <a:endParaRPr lang="en-US" sz="1200" b="1" dirty="0"/>
            </a:p>
          </p:txBody>
        </p:sp>
        <p:sp>
          <p:nvSpPr>
            <p:cNvPr id="172" name="Freeform: Shape 19"/>
            <p:cNvSpPr/>
            <p:nvPr/>
          </p:nvSpPr>
          <p:spPr>
            <a:xfrm>
              <a:off x="5802851" y="2510135"/>
              <a:ext cx="1202113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Okan ÖZKASAP</a:t>
              </a:r>
              <a:endParaRPr lang="en-US" sz="1200" b="1" dirty="0"/>
            </a:p>
          </p:txBody>
        </p:sp>
      </p:grpSp>
      <p:sp>
        <p:nvSpPr>
          <p:cNvPr id="183" name="Rectangle 51"/>
          <p:cNvSpPr>
            <a:spLocks noChangeArrowheads="1"/>
          </p:cNvSpPr>
          <p:nvPr/>
        </p:nvSpPr>
        <p:spPr bwMode="auto">
          <a:xfrm>
            <a:off x="8658381" y="523302"/>
            <a:ext cx="2559953" cy="7175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 algn="ctr">
              <a:lnSpc>
                <a:spcPts val="1400"/>
              </a:lnSpc>
            </a:pPr>
            <a:r>
              <a:rPr lang="tr-TR" sz="1600" b="1" cap="all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BELEDİYE ENCÜMENİ</a:t>
            </a:r>
            <a:endParaRPr lang="en-US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7" name="Rectangle 51"/>
          <p:cNvSpPr>
            <a:spLocks noChangeArrowheads="1"/>
          </p:cNvSpPr>
          <p:nvPr/>
        </p:nvSpPr>
        <p:spPr bwMode="auto">
          <a:xfrm>
            <a:off x="7917502" y="3535699"/>
            <a:ext cx="2110418" cy="5832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>
              <a:lnSpc>
                <a:spcPts val="1400"/>
              </a:lnSpc>
            </a:pPr>
            <a:r>
              <a:rPr lang="tr-TR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Başkan Yardımcısı</a:t>
            </a:r>
          </a:p>
          <a:p>
            <a:pPr algn="r">
              <a:lnSpc>
                <a:spcPts val="1400"/>
              </a:lnSpc>
            </a:pPr>
            <a:endParaRPr lang="en-US" sz="1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Rectangle 62"/>
          <p:cNvSpPr/>
          <p:nvPr/>
        </p:nvSpPr>
        <p:spPr>
          <a:xfrm>
            <a:off x="63571" y="3575069"/>
            <a:ext cx="573391" cy="5832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9" name="Group 56"/>
          <p:cNvGrpSpPr/>
          <p:nvPr/>
        </p:nvGrpSpPr>
        <p:grpSpPr>
          <a:xfrm>
            <a:off x="10781251" y="6818382"/>
            <a:ext cx="1775295" cy="696596"/>
            <a:chOff x="7849719" y="4001124"/>
            <a:chExt cx="1320887" cy="743365"/>
          </a:xfrm>
        </p:grpSpPr>
        <p:sp>
          <p:nvSpPr>
            <p:cNvPr id="200" name="Freeform: Shape 18"/>
            <p:cNvSpPr/>
            <p:nvPr/>
          </p:nvSpPr>
          <p:spPr>
            <a:xfrm>
              <a:off x="7896112" y="4001124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Veteriner İşleri Müdürlüğü</a:t>
              </a:r>
              <a:endParaRPr lang="en-US" sz="1400" b="1" dirty="0"/>
            </a:p>
          </p:txBody>
        </p:sp>
        <p:sp>
          <p:nvSpPr>
            <p:cNvPr id="202" name="Freeform: Shape 19"/>
            <p:cNvSpPr/>
            <p:nvPr/>
          </p:nvSpPr>
          <p:spPr>
            <a:xfrm>
              <a:off x="7849719" y="4524531"/>
              <a:ext cx="1266158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İbrahim KARALMAZ</a:t>
              </a:r>
              <a:endParaRPr lang="tr-TR" altLang="en-US" sz="1200" b="1" dirty="0"/>
            </a:p>
          </p:txBody>
        </p:sp>
      </p:grpSp>
      <p:sp>
        <p:nvSpPr>
          <p:cNvPr id="282" name="Freeform: Shape 18"/>
          <p:cNvSpPr/>
          <p:nvPr/>
        </p:nvSpPr>
        <p:spPr>
          <a:xfrm>
            <a:off x="5761986" y="5770294"/>
            <a:ext cx="1697122" cy="618220"/>
          </a:xfrm>
          <a:custGeom>
            <a:avLst/>
            <a:gdLst>
              <a:gd name="connsiteX0" fmla="*/ 0 w 1274494"/>
              <a:gd name="connsiteY0" fmla="*/ 0 h 659876"/>
              <a:gd name="connsiteX1" fmla="*/ 1274494 w 1274494"/>
              <a:gd name="connsiteY1" fmla="*/ 0 h 659876"/>
              <a:gd name="connsiteX2" fmla="*/ 1274494 w 1274494"/>
              <a:gd name="connsiteY2" fmla="*/ 659876 h 659876"/>
              <a:gd name="connsiteX3" fmla="*/ 0 w 1274494"/>
              <a:gd name="connsiteY3" fmla="*/ 659876 h 659876"/>
              <a:gd name="connsiteX4" fmla="*/ 0 w 1274494"/>
              <a:gd name="connsiteY4" fmla="*/ 0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494" h="659876">
                <a:moveTo>
                  <a:pt x="0" y="0"/>
                </a:moveTo>
                <a:lnTo>
                  <a:pt x="1274494" y="0"/>
                </a:lnTo>
                <a:lnTo>
                  <a:pt x="1274494" y="659876"/>
                </a:lnTo>
                <a:lnTo>
                  <a:pt x="0" y="65987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9311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/>
              <a:t>Park ve Bahçeler Müdürlüğü</a:t>
            </a:r>
            <a:endParaRPr lang="en-US" sz="1400" b="1" dirty="0"/>
          </a:p>
        </p:txBody>
      </p:sp>
      <p:grpSp>
        <p:nvGrpSpPr>
          <p:cNvPr id="302" name="Group 56"/>
          <p:cNvGrpSpPr/>
          <p:nvPr/>
        </p:nvGrpSpPr>
        <p:grpSpPr>
          <a:xfrm>
            <a:off x="10772101" y="4217306"/>
            <a:ext cx="1787658" cy="660879"/>
            <a:chOff x="5850166" y="1991264"/>
            <a:chExt cx="1377395" cy="705409"/>
          </a:xfrm>
        </p:grpSpPr>
        <p:sp>
          <p:nvSpPr>
            <p:cNvPr id="303" name="Freeform: Shape 18"/>
            <p:cNvSpPr/>
            <p:nvPr/>
          </p:nvSpPr>
          <p:spPr>
            <a:xfrm>
              <a:off x="5928341" y="1991264"/>
              <a:ext cx="1299220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Destek Hizmetleri Müdürlüğü</a:t>
              </a:r>
              <a:endParaRPr lang="en-US" sz="1400" b="1" dirty="0"/>
            </a:p>
          </p:txBody>
        </p:sp>
        <p:sp>
          <p:nvSpPr>
            <p:cNvPr id="305" name="Freeform: Shape 19"/>
            <p:cNvSpPr/>
            <p:nvPr/>
          </p:nvSpPr>
          <p:spPr>
            <a:xfrm>
              <a:off x="5850166" y="2476715"/>
              <a:ext cx="1298031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Caner YÜRÜK</a:t>
              </a:r>
              <a:endParaRPr lang="en-US" sz="1200" b="1" dirty="0"/>
            </a:p>
          </p:txBody>
        </p:sp>
      </p:grpSp>
      <p:sp>
        <p:nvSpPr>
          <p:cNvPr id="326" name="Freeform: Shape 18"/>
          <p:cNvSpPr/>
          <p:nvPr/>
        </p:nvSpPr>
        <p:spPr>
          <a:xfrm>
            <a:off x="10875106" y="5029272"/>
            <a:ext cx="1684655" cy="618490"/>
          </a:xfrm>
          <a:custGeom>
            <a:avLst/>
            <a:gdLst>
              <a:gd name="connsiteX0" fmla="*/ 0 w 1274494"/>
              <a:gd name="connsiteY0" fmla="*/ 0 h 659876"/>
              <a:gd name="connsiteX1" fmla="*/ 1274494 w 1274494"/>
              <a:gd name="connsiteY1" fmla="*/ 0 h 659876"/>
              <a:gd name="connsiteX2" fmla="*/ 1274494 w 1274494"/>
              <a:gd name="connsiteY2" fmla="*/ 659876 h 659876"/>
              <a:gd name="connsiteX3" fmla="*/ 0 w 1274494"/>
              <a:gd name="connsiteY3" fmla="*/ 659876 h 659876"/>
              <a:gd name="connsiteX4" fmla="*/ 0 w 1274494"/>
              <a:gd name="connsiteY4" fmla="*/ 0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494" h="659876">
                <a:moveTo>
                  <a:pt x="0" y="0"/>
                </a:moveTo>
                <a:lnTo>
                  <a:pt x="1274494" y="0"/>
                </a:lnTo>
                <a:lnTo>
                  <a:pt x="1274494" y="659876"/>
                </a:lnTo>
                <a:lnTo>
                  <a:pt x="0" y="65987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9311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/>
              <a:t>Temizlik İşleri Müdürlüğü</a:t>
            </a:r>
            <a:endParaRPr lang="en-US" sz="1400" b="1" dirty="0"/>
          </a:p>
        </p:txBody>
      </p:sp>
      <p:grpSp>
        <p:nvGrpSpPr>
          <p:cNvPr id="335" name="Group 56"/>
          <p:cNvGrpSpPr/>
          <p:nvPr/>
        </p:nvGrpSpPr>
        <p:grpSpPr>
          <a:xfrm>
            <a:off x="5652794" y="4222127"/>
            <a:ext cx="1808104" cy="677388"/>
            <a:chOff x="5877132" y="1991261"/>
            <a:chExt cx="1350428" cy="723032"/>
          </a:xfrm>
        </p:grpSpPr>
        <p:sp>
          <p:nvSpPr>
            <p:cNvPr id="336" name="Freeform: Shape 18"/>
            <p:cNvSpPr/>
            <p:nvPr/>
          </p:nvSpPr>
          <p:spPr>
            <a:xfrm>
              <a:off x="5953066" y="1991261"/>
              <a:ext cx="1274494" cy="65987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Fen İşleri </a:t>
              </a:r>
              <a:br>
                <a:rPr lang="tr-TR" sz="1400" b="1" dirty="0"/>
              </a:br>
              <a:r>
                <a:rPr lang="tr-TR" sz="1400" b="1" dirty="0"/>
                <a:t>Müdürlüğü</a:t>
              </a:r>
              <a:endParaRPr lang="en-US" sz="1400" b="1" dirty="0"/>
            </a:p>
          </p:txBody>
        </p:sp>
        <p:sp>
          <p:nvSpPr>
            <p:cNvPr id="337" name="Freeform: Shape 19"/>
            <p:cNvSpPr/>
            <p:nvPr/>
          </p:nvSpPr>
          <p:spPr>
            <a:xfrm>
              <a:off x="5877132" y="2494335"/>
              <a:ext cx="1260181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Fatih YALÇIN</a:t>
              </a:r>
              <a:endParaRPr lang="en-US" sz="1200" b="1" dirty="0"/>
            </a:p>
          </p:txBody>
        </p:sp>
      </p:grpSp>
      <p:grpSp>
        <p:nvGrpSpPr>
          <p:cNvPr id="338" name="Group 56"/>
          <p:cNvGrpSpPr/>
          <p:nvPr/>
        </p:nvGrpSpPr>
        <p:grpSpPr>
          <a:xfrm>
            <a:off x="3175395" y="4233545"/>
            <a:ext cx="1972548" cy="701675"/>
            <a:chOff x="5849079" y="1991263"/>
            <a:chExt cx="1378480" cy="748785"/>
          </a:xfrm>
        </p:grpSpPr>
        <p:sp>
          <p:nvSpPr>
            <p:cNvPr id="339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İmar ve Şehircilik Müdürlüğü</a:t>
              </a:r>
              <a:endParaRPr lang="en-US" sz="1400" b="1" dirty="0"/>
            </a:p>
          </p:txBody>
        </p:sp>
        <p:sp>
          <p:nvSpPr>
            <p:cNvPr id="340" name="Freeform: Shape 19"/>
            <p:cNvSpPr/>
            <p:nvPr/>
          </p:nvSpPr>
          <p:spPr>
            <a:xfrm>
              <a:off x="5849079" y="2520090"/>
              <a:ext cx="1279031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dirty="0" smtClean="0"/>
                <a:t> </a:t>
              </a:r>
              <a:r>
                <a:rPr lang="tr-TR" sz="1200" b="1" dirty="0" smtClean="0"/>
                <a:t>Kalender AYDIN</a:t>
              </a:r>
              <a:endParaRPr lang="tr-TR" altLang="en-US" sz="1200" b="1" dirty="0"/>
            </a:p>
          </p:txBody>
        </p:sp>
      </p:grpSp>
      <p:sp>
        <p:nvSpPr>
          <p:cNvPr id="186" name="Rectangle 51"/>
          <p:cNvSpPr>
            <a:spLocks noChangeArrowheads="1"/>
          </p:cNvSpPr>
          <p:nvPr/>
        </p:nvSpPr>
        <p:spPr bwMode="auto">
          <a:xfrm>
            <a:off x="338384" y="3578863"/>
            <a:ext cx="2147641" cy="5832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>
              <a:lnSpc>
                <a:spcPts val="1400"/>
              </a:lnSpc>
            </a:pPr>
            <a:r>
              <a:rPr lang="tr-TR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Başkan Yardımcısı</a:t>
            </a:r>
          </a:p>
          <a:p>
            <a:pPr algn="r">
              <a:lnSpc>
                <a:spcPts val="1400"/>
              </a:lnSpc>
            </a:pPr>
            <a:endParaRPr lang="tr-TR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9" name="Rectangle 71"/>
          <p:cNvSpPr/>
          <p:nvPr/>
        </p:nvSpPr>
        <p:spPr>
          <a:xfrm>
            <a:off x="50918" y="3542433"/>
            <a:ext cx="574811" cy="5922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cxnSp>
        <p:nvCxnSpPr>
          <p:cNvPr id="270" name="Dirsek Bağlayıcısı 269"/>
          <p:cNvCxnSpPr>
            <a:cxnSpLocks/>
            <a:stCxn id="269" idx="4"/>
          </p:cNvCxnSpPr>
          <p:nvPr/>
        </p:nvCxnSpPr>
        <p:spPr>
          <a:xfrm rot="16200000" flipH="1">
            <a:off x="130823" y="4342139"/>
            <a:ext cx="627678" cy="212677"/>
          </a:xfrm>
          <a:prstGeom prst="bentConnector3">
            <a:avLst>
              <a:gd name="adj1" fmla="val 100179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44" name="Group 56"/>
          <p:cNvGrpSpPr/>
          <p:nvPr/>
        </p:nvGrpSpPr>
        <p:grpSpPr>
          <a:xfrm>
            <a:off x="8154121" y="5024005"/>
            <a:ext cx="1856623" cy="702154"/>
            <a:chOff x="11322373" y="1259256"/>
            <a:chExt cx="1339476" cy="749465"/>
          </a:xfrm>
        </p:grpSpPr>
        <p:sp>
          <p:nvSpPr>
            <p:cNvPr id="345" name="Freeform: Shape 18"/>
            <p:cNvSpPr/>
            <p:nvPr/>
          </p:nvSpPr>
          <p:spPr>
            <a:xfrm>
              <a:off x="11387355" y="1259256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Yazı İşleri Müdürlüğü</a:t>
              </a:r>
              <a:endParaRPr lang="en-US" sz="1400" b="1" dirty="0"/>
            </a:p>
          </p:txBody>
        </p:sp>
        <p:sp>
          <p:nvSpPr>
            <p:cNvPr id="346" name="Freeform: Shape 19"/>
            <p:cNvSpPr/>
            <p:nvPr/>
          </p:nvSpPr>
          <p:spPr>
            <a:xfrm>
              <a:off x="11322373" y="1788759"/>
              <a:ext cx="1254037" cy="219962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Numan ŞİRİN</a:t>
              </a:r>
              <a:endParaRPr lang="tr-TR" altLang="en-US" sz="1200" b="1" dirty="0"/>
            </a:p>
          </p:txBody>
        </p:sp>
      </p:grpSp>
      <p:grpSp>
        <p:nvGrpSpPr>
          <p:cNvPr id="347" name="Group 56"/>
          <p:cNvGrpSpPr/>
          <p:nvPr/>
        </p:nvGrpSpPr>
        <p:grpSpPr>
          <a:xfrm>
            <a:off x="573474" y="5902322"/>
            <a:ext cx="1821807" cy="640632"/>
            <a:chOff x="5856332" y="2935882"/>
            <a:chExt cx="1317541" cy="683799"/>
          </a:xfrm>
        </p:grpSpPr>
        <p:sp>
          <p:nvSpPr>
            <p:cNvPr id="348" name="Freeform: Shape 18"/>
            <p:cNvSpPr/>
            <p:nvPr/>
          </p:nvSpPr>
          <p:spPr>
            <a:xfrm>
              <a:off x="5899379" y="2935882"/>
              <a:ext cx="1274494" cy="65987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Zabıta Müdürlüğü</a:t>
              </a:r>
              <a:endParaRPr lang="en-US" sz="1400" b="1" dirty="0"/>
            </a:p>
          </p:txBody>
        </p:sp>
        <p:sp>
          <p:nvSpPr>
            <p:cNvPr id="349" name="Freeform: Shape 19"/>
            <p:cNvSpPr/>
            <p:nvPr/>
          </p:nvSpPr>
          <p:spPr>
            <a:xfrm>
              <a:off x="5856332" y="3399723"/>
              <a:ext cx="122348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Selçuk YILDIRIM</a:t>
              </a:r>
              <a:endParaRPr lang="tr-TR" altLang="en-US" sz="1200" b="1" dirty="0"/>
            </a:p>
          </p:txBody>
        </p:sp>
      </p:grpSp>
      <p:grpSp>
        <p:nvGrpSpPr>
          <p:cNvPr id="350" name="Group 56"/>
          <p:cNvGrpSpPr/>
          <p:nvPr/>
        </p:nvGrpSpPr>
        <p:grpSpPr>
          <a:xfrm>
            <a:off x="3172464" y="5048290"/>
            <a:ext cx="1973211" cy="687070"/>
            <a:chOff x="5840003" y="1991263"/>
            <a:chExt cx="1387556" cy="733196"/>
          </a:xfrm>
        </p:grpSpPr>
        <p:sp>
          <p:nvSpPr>
            <p:cNvPr id="351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Emlak ve İstimlak Müdürlüğü</a:t>
              </a:r>
              <a:endParaRPr lang="en-US" sz="1400" b="1" dirty="0"/>
            </a:p>
          </p:txBody>
        </p:sp>
        <p:sp>
          <p:nvSpPr>
            <p:cNvPr id="352" name="Freeform: Shape 19"/>
            <p:cNvSpPr/>
            <p:nvPr/>
          </p:nvSpPr>
          <p:spPr>
            <a:xfrm>
              <a:off x="5840003" y="2504501"/>
              <a:ext cx="1287020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Ahmet BAYAR</a:t>
              </a:r>
              <a:endParaRPr lang="tr-TR" altLang="en-US" sz="1200" b="1" dirty="0"/>
            </a:p>
          </p:txBody>
        </p:sp>
      </p:grpSp>
      <p:sp>
        <p:nvSpPr>
          <p:cNvPr id="140" name="Rectangle 51"/>
          <p:cNvSpPr>
            <a:spLocks noChangeArrowheads="1"/>
          </p:cNvSpPr>
          <p:nvPr/>
        </p:nvSpPr>
        <p:spPr bwMode="auto">
          <a:xfrm>
            <a:off x="2961561" y="3550923"/>
            <a:ext cx="2046049" cy="5832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>
              <a:lnSpc>
                <a:spcPts val="1400"/>
              </a:lnSpc>
            </a:pPr>
            <a:r>
              <a:rPr lang="tr-TR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Başkan Yardımcısı</a:t>
            </a:r>
          </a:p>
          <a:p>
            <a:pPr algn="r">
              <a:lnSpc>
                <a:spcPts val="1400"/>
              </a:lnSpc>
            </a:pPr>
            <a:endParaRPr lang="tr-TR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1" name="Rectangle 62"/>
          <p:cNvSpPr/>
          <p:nvPr/>
        </p:nvSpPr>
        <p:spPr>
          <a:xfrm>
            <a:off x="2648493" y="3550493"/>
            <a:ext cx="573391" cy="5837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2" name="Group 56"/>
          <p:cNvGrpSpPr/>
          <p:nvPr/>
        </p:nvGrpSpPr>
        <p:grpSpPr>
          <a:xfrm>
            <a:off x="551000" y="4235593"/>
            <a:ext cx="1929091" cy="629761"/>
            <a:chOff x="3870806" y="588243"/>
            <a:chExt cx="1400606" cy="672195"/>
          </a:xfrm>
        </p:grpSpPr>
        <p:sp>
          <p:nvSpPr>
            <p:cNvPr id="143" name="Freeform: Shape 18"/>
            <p:cNvSpPr/>
            <p:nvPr/>
          </p:nvSpPr>
          <p:spPr>
            <a:xfrm>
              <a:off x="3996918" y="58824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İtfaiye Müdürlüğü</a:t>
              </a:r>
              <a:endParaRPr lang="en-US" sz="1400" b="1" dirty="0"/>
            </a:p>
          </p:txBody>
        </p:sp>
        <p:sp>
          <p:nvSpPr>
            <p:cNvPr id="144" name="Freeform: Shape 19"/>
            <p:cNvSpPr/>
            <p:nvPr/>
          </p:nvSpPr>
          <p:spPr>
            <a:xfrm>
              <a:off x="3870806" y="1040480"/>
              <a:ext cx="128259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Mehmet Ali KAHRAMAN</a:t>
              </a:r>
              <a:endParaRPr lang="tr-TR" altLang="en-US" sz="1200" b="1" dirty="0"/>
            </a:p>
          </p:txBody>
        </p:sp>
      </p:grpSp>
      <p:grpSp>
        <p:nvGrpSpPr>
          <p:cNvPr id="145" name="Group 56"/>
          <p:cNvGrpSpPr/>
          <p:nvPr/>
        </p:nvGrpSpPr>
        <p:grpSpPr>
          <a:xfrm>
            <a:off x="8141410" y="4226746"/>
            <a:ext cx="1789972" cy="660879"/>
            <a:chOff x="11379372" y="1210450"/>
            <a:chExt cx="1312455" cy="705412"/>
          </a:xfrm>
        </p:grpSpPr>
        <p:sp>
          <p:nvSpPr>
            <p:cNvPr id="146" name="Freeform: Shape 18"/>
            <p:cNvSpPr/>
            <p:nvPr/>
          </p:nvSpPr>
          <p:spPr>
            <a:xfrm>
              <a:off x="11417333" y="1210450"/>
              <a:ext cx="1274494" cy="65987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Muhtarlık İşleri Müdürlüğü</a:t>
              </a:r>
              <a:endParaRPr lang="en-US" sz="1400" b="1" dirty="0"/>
            </a:p>
          </p:txBody>
        </p:sp>
        <p:sp>
          <p:nvSpPr>
            <p:cNvPr id="147" name="Freeform: Shape 19"/>
            <p:cNvSpPr/>
            <p:nvPr/>
          </p:nvSpPr>
          <p:spPr>
            <a:xfrm>
              <a:off x="11379372" y="1695903"/>
              <a:ext cx="1274494" cy="219959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İsmail PİŞKİN</a:t>
              </a:r>
              <a:endParaRPr lang="tr-TR" altLang="en-US" sz="1200" b="1" dirty="0"/>
            </a:p>
          </p:txBody>
        </p:sp>
      </p:grpSp>
      <p:sp>
        <p:nvSpPr>
          <p:cNvPr id="159" name="Freeform: Shape 19"/>
          <p:cNvSpPr/>
          <p:nvPr/>
        </p:nvSpPr>
        <p:spPr>
          <a:xfrm>
            <a:off x="10797093" y="5506187"/>
            <a:ext cx="1806387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 Mehmet Emin </a:t>
            </a:r>
            <a:r>
              <a:rPr lang="tr-TR" sz="1200" b="1" dirty="0" err="1" smtClean="0"/>
              <a:t>TANGüNER</a:t>
            </a:r>
            <a:endParaRPr lang="tr-TR" altLang="en-US" sz="1200" b="1" dirty="0"/>
          </a:p>
        </p:txBody>
      </p:sp>
      <p:grpSp>
        <p:nvGrpSpPr>
          <p:cNvPr id="293" name="Group 56"/>
          <p:cNvGrpSpPr/>
          <p:nvPr/>
        </p:nvGrpSpPr>
        <p:grpSpPr>
          <a:xfrm>
            <a:off x="1801955" y="8783153"/>
            <a:ext cx="1742774" cy="686911"/>
            <a:chOff x="5807269" y="1991263"/>
            <a:chExt cx="1420290" cy="733196"/>
          </a:xfrm>
        </p:grpSpPr>
        <p:sp>
          <p:nvSpPr>
            <p:cNvPr id="295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296" name="Freeform: Shape 19"/>
            <p:cNvSpPr/>
            <p:nvPr/>
          </p:nvSpPr>
          <p:spPr>
            <a:xfrm>
              <a:off x="5807269" y="2504501"/>
              <a:ext cx="114704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100" b="1" dirty="0"/>
                <a:t>İnsan Kaynakları, Proje</a:t>
              </a:r>
              <a:endParaRPr lang="en-US" sz="1100" b="1" dirty="0"/>
            </a:p>
          </p:txBody>
        </p:sp>
      </p:grpSp>
      <p:grpSp>
        <p:nvGrpSpPr>
          <p:cNvPr id="298" name="Group 56"/>
          <p:cNvGrpSpPr/>
          <p:nvPr/>
        </p:nvGrpSpPr>
        <p:grpSpPr>
          <a:xfrm>
            <a:off x="3743313" y="8783153"/>
            <a:ext cx="1742774" cy="686911"/>
            <a:chOff x="5807269" y="1991263"/>
            <a:chExt cx="1420290" cy="733196"/>
          </a:xfrm>
        </p:grpSpPr>
        <p:sp>
          <p:nvSpPr>
            <p:cNvPr id="299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300" name="Freeform: Shape 19"/>
            <p:cNvSpPr/>
            <p:nvPr/>
          </p:nvSpPr>
          <p:spPr>
            <a:xfrm>
              <a:off x="5807269" y="2504501"/>
              <a:ext cx="114704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100" b="1" dirty="0"/>
                <a:t>Taş, Beton, Asfalt</a:t>
              </a:r>
              <a:endParaRPr lang="en-US" sz="1100" b="1" dirty="0"/>
            </a:p>
          </p:txBody>
        </p:sp>
      </p:grpSp>
      <p:grpSp>
        <p:nvGrpSpPr>
          <p:cNvPr id="356" name="Group 56"/>
          <p:cNvGrpSpPr/>
          <p:nvPr/>
        </p:nvGrpSpPr>
        <p:grpSpPr>
          <a:xfrm>
            <a:off x="5684671" y="8783153"/>
            <a:ext cx="1742774" cy="686911"/>
            <a:chOff x="5807269" y="1991263"/>
            <a:chExt cx="1420290" cy="733196"/>
          </a:xfrm>
        </p:grpSpPr>
        <p:sp>
          <p:nvSpPr>
            <p:cNvPr id="357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DÜZCE BELTUR</a:t>
              </a:r>
              <a:endParaRPr lang="en-US" sz="1400" b="1" dirty="0"/>
            </a:p>
          </p:txBody>
        </p:sp>
        <p:sp>
          <p:nvSpPr>
            <p:cNvPr id="358" name="Freeform: Shape 19"/>
            <p:cNvSpPr/>
            <p:nvPr/>
          </p:nvSpPr>
          <p:spPr>
            <a:xfrm>
              <a:off x="5807269" y="2504501"/>
              <a:ext cx="114704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050" b="1" dirty="0"/>
                <a:t>Turizm, Tanıtım, Tesisler</a:t>
              </a:r>
              <a:endParaRPr lang="en-US" sz="1050" b="1" dirty="0"/>
            </a:p>
          </p:txBody>
        </p:sp>
      </p:grpSp>
      <p:sp>
        <p:nvSpPr>
          <p:cNvPr id="359" name="Dikdörtgen 358"/>
          <p:cNvSpPr/>
          <p:nvPr/>
        </p:nvSpPr>
        <p:spPr>
          <a:xfrm>
            <a:off x="3770130" y="8389045"/>
            <a:ext cx="5581021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tr-TR" sz="2400" b="1" cap="al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Düzce </a:t>
            </a:r>
            <a:r>
              <a:rPr lang="tr-TR" sz="2400" b="1" cap="all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Beledİyesİ</a:t>
            </a:r>
            <a:r>
              <a:rPr lang="tr-TR" sz="2400" b="1" cap="all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400" b="1" cap="al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İştİraklerİ</a:t>
            </a:r>
            <a:endParaRPr lang="en-US" sz="2400" b="1" cap="all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58" name="Group 56"/>
          <p:cNvGrpSpPr/>
          <p:nvPr/>
        </p:nvGrpSpPr>
        <p:grpSpPr>
          <a:xfrm>
            <a:off x="7623003" y="9014460"/>
            <a:ext cx="1742774" cy="440690"/>
            <a:chOff x="5807269" y="1991263"/>
            <a:chExt cx="1420290" cy="743915"/>
          </a:xfrm>
        </p:grpSpPr>
        <p:sp>
          <p:nvSpPr>
            <p:cNvPr id="160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162" name="Freeform: Shape 19"/>
            <p:cNvSpPr/>
            <p:nvPr/>
          </p:nvSpPr>
          <p:spPr>
            <a:xfrm>
              <a:off x="5807269" y="2504500"/>
              <a:ext cx="1202944" cy="23067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050" b="1" dirty="0"/>
                <a:t>Site Yönetimi</a:t>
              </a:r>
              <a:endParaRPr lang="en-US" sz="1050" b="1" dirty="0"/>
            </a:p>
          </p:txBody>
        </p:sp>
      </p:grpSp>
      <p:grpSp>
        <p:nvGrpSpPr>
          <p:cNvPr id="163" name="Group 56"/>
          <p:cNvGrpSpPr/>
          <p:nvPr/>
        </p:nvGrpSpPr>
        <p:grpSpPr>
          <a:xfrm>
            <a:off x="9555065" y="8783153"/>
            <a:ext cx="1742774" cy="686911"/>
            <a:chOff x="5807269" y="1991263"/>
            <a:chExt cx="1420290" cy="733196"/>
          </a:xfrm>
        </p:grpSpPr>
        <p:sp>
          <p:nvSpPr>
            <p:cNvPr id="166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167" name="Freeform: Shape 19"/>
            <p:cNvSpPr/>
            <p:nvPr/>
          </p:nvSpPr>
          <p:spPr>
            <a:xfrm>
              <a:off x="5807269" y="2504501"/>
              <a:ext cx="1147045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050" b="1" dirty="0"/>
                <a:t>Ulaşım, Toplu Taşıma</a:t>
              </a:r>
              <a:endParaRPr lang="en-US" sz="1050" b="1" dirty="0"/>
            </a:p>
          </p:txBody>
        </p:sp>
      </p:grpSp>
      <p:grpSp>
        <p:nvGrpSpPr>
          <p:cNvPr id="168" name="Group 56"/>
          <p:cNvGrpSpPr/>
          <p:nvPr/>
        </p:nvGrpSpPr>
        <p:grpSpPr>
          <a:xfrm>
            <a:off x="8970404" y="1561658"/>
            <a:ext cx="1659496" cy="683730"/>
            <a:chOff x="5947006" y="1905862"/>
            <a:chExt cx="1470738" cy="729806"/>
          </a:xfrm>
        </p:grpSpPr>
        <p:sp>
          <p:nvSpPr>
            <p:cNvPr id="170" name="Freeform: Shape 18"/>
            <p:cNvSpPr/>
            <p:nvPr/>
          </p:nvSpPr>
          <p:spPr>
            <a:xfrm>
              <a:off x="5983455" y="1905862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/>
                <a:t>Teftiş Kurulu Müdürlüğü</a:t>
              </a:r>
              <a:endParaRPr lang="en-US" sz="1200" b="1" dirty="0"/>
            </a:p>
          </p:txBody>
        </p:sp>
        <p:sp>
          <p:nvSpPr>
            <p:cNvPr id="177" name="Freeform: Shape 19"/>
            <p:cNvSpPr/>
            <p:nvPr/>
          </p:nvSpPr>
          <p:spPr>
            <a:xfrm>
              <a:off x="5947006" y="2415709"/>
              <a:ext cx="1470738" cy="219959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</a:t>
              </a:r>
              <a:r>
                <a:rPr lang="tr-TR" sz="1200" b="1" dirty="0" err="1" smtClean="0"/>
                <a:t>Beytullah</a:t>
              </a:r>
              <a:r>
                <a:rPr lang="tr-TR" sz="1200" b="1" dirty="0" smtClean="0"/>
                <a:t> YILMAZ</a:t>
              </a:r>
              <a:endParaRPr lang="en-US" sz="1200" b="1" dirty="0"/>
            </a:p>
          </p:txBody>
        </p:sp>
      </p:grpSp>
      <p:grpSp>
        <p:nvGrpSpPr>
          <p:cNvPr id="187" name="Group 56"/>
          <p:cNvGrpSpPr/>
          <p:nvPr/>
        </p:nvGrpSpPr>
        <p:grpSpPr>
          <a:xfrm>
            <a:off x="4515214" y="2527583"/>
            <a:ext cx="1559010" cy="646283"/>
            <a:chOff x="5822500" y="2067157"/>
            <a:chExt cx="1381684" cy="689832"/>
          </a:xfrm>
        </p:grpSpPr>
        <p:sp>
          <p:nvSpPr>
            <p:cNvPr id="188" name="Freeform: Shape 18"/>
            <p:cNvSpPr/>
            <p:nvPr/>
          </p:nvSpPr>
          <p:spPr>
            <a:xfrm>
              <a:off x="5822500" y="2067157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100" b="1" dirty="0"/>
                <a:t>Basın Yayın ve Halkla İlişkiler Müdürlüğü</a:t>
              </a:r>
              <a:endParaRPr lang="en-US" sz="1100" b="1" dirty="0"/>
            </a:p>
          </p:txBody>
        </p:sp>
        <p:sp>
          <p:nvSpPr>
            <p:cNvPr id="189" name="Freeform: Shape 19"/>
            <p:cNvSpPr/>
            <p:nvPr/>
          </p:nvSpPr>
          <p:spPr>
            <a:xfrm>
              <a:off x="6057139" y="2537030"/>
              <a:ext cx="1147045" cy="219959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Ayşe KILIÇ</a:t>
              </a:r>
              <a:endParaRPr lang="en-US" sz="1200" b="1" dirty="0"/>
            </a:p>
          </p:txBody>
        </p:sp>
      </p:grpSp>
      <p:pic>
        <p:nvPicPr>
          <p:cNvPr id="190" name="Picture 2" descr="https://duzcebeltas.com.tr/wp-content/uploads/2020/03/belta%C5%9F-logo.jpg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 bwMode="auto">
          <a:xfrm>
            <a:off x="3743313" y="8783153"/>
            <a:ext cx="1407488" cy="47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2" descr="https://duzcebelka.com.tr/wp-content/uploads/2020/02/logo.pn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1801954" y="8768067"/>
            <a:ext cx="1416783" cy="61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Resim 200"/>
          <p:cNvPicPr>
            <a:picLocks noChangeAspect="1"/>
          </p:cNvPicPr>
          <p:nvPr/>
        </p:nvPicPr>
        <p:blipFill rotWithShape="1">
          <a:blip r:embed="rId4" cstate="print"/>
          <a:srcRect l="12786" t="34319" r="13946" b="34319"/>
          <a:stretch>
            <a:fillRect/>
          </a:stretch>
        </p:blipFill>
        <p:spPr>
          <a:xfrm>
            <a:off x="9555065" y="8714461"/>
            <a:ext cx="1407487" cy="539390"/>
          </a:xfrm>
          <a:prstGeom prst="rect">
            <a:avLst/>
          </a:prstGeom>
        </p:spPr>
      </p:pic>
      <p:sp>
        <p:nvSpPr>
          <p:cNvPr id="213" name="Freeform: Shape 19"/>
          <p:cNvSpPr/>
          <p:nvPr/>
        </p:nvSpPr>
        <p:spPr>
          <a:xfrm>
            <a:off x="10950346" y="3913053"/>
            <a:ext cx="1561693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Barış BAYRAK</a:t>
            </a:r>
            <a:endParaRPr lang="tr-TR" sz="1200" b="1" dirty="0"/>
          </a:p>
        </p:txBody>
      </p:sp>
      <p:sp>
        <p:nvSpPr>
          <p:cNvPr id="214" name="Freeform: Shape 19"/>
          <p:cNvSpPr/>
          <p:nvPr/>
        </p:nvSpPr>
        <p:spPr>
          <a:xfrm>
            <a:off x="8384600" y="3872063"/>
            <a:ext cx="1571029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altLang="en-US" sz="1200" b="1" dirty="0" smtClean="0"/>
              <a:t>Ayşe KILIÇ</a:t>
            </a:r>
            <a:endParaRPr lang="tr-TR" altLang="en-US" sz="1200" b="1" dirty="0"/>
          </a:p>
        </p:txBody>
      </p:sp>
      <p:sp>
        <p:nvSpPr>
          <p:cNvPr id="216" name="Freeform: Shape 19"/>
          <p:cNvSpPr/>
          <p:nvPr/>
        </p:nvSpPr>
        <p:spPr>
          <a:xfrm>
            <a:off x="850478" y="3876716"/>
            <a:ext cx="1592791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dirty="0" smtClean="0"/>
              <a:t> </a:t>
            </a:r>
            <a:r>
              <a:rPr lang="tr-TR" sz="1200" b="1" dirty="0" smtClean="0"/>
              <a:t>Mehmet SAYGUN</a:t>
            </a:r>
            <a:endParaRPr lang="en-US" sz="1200" b="1" dirty="0"/>
          </a:p>
        </p:txBody>
      </p:sp>
      <p:sp>
        <p:nvSpPr>
          <p:cNvPr id="217" name="Freeform: Shape 19"/>
          <p:cNvSpPr/>
          <p:nvPr/>
        </p:nvSpPr>
        <p:spPr>
          <a:xfrm>
            <a:off x="3374754" y="3872167"/>
            <a:ext cx="1595189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 Hasan GÜNDEN</a:t>
            </a:r>
            <a:endParaRPr lang="en-US" sz="1200" b="1" dirty="0"/>
          </a:p>
        </p:txBody>
      </p:sp>
      <p:sp>
        <p:nvSpPr>
          <p:cNvPr id="218" name="Freeform: Shape 19"/>
          <p:cNvSpPr/>
          <p:nvPr/>
        </p:nvSpPr>
        <p:spPr>
          <a:xfrm>
            <a:off x="5836649" y="3878517"/>
            <a:ext cx="1523290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 Okan KALTU</a:t>
            </a:r>
            <a:endParaRPr lang="tr-TR" altLang="en-US" sz="1200" b="1" dirty="0"/>
          </a:p>
        </p:txBody>
      </p:sp>
      <p:sp>
        <p:nvSpPr>
          <p:cNvPr id="224" name="Freeform: Shape 19"/>
          <p:cNvSpPr/>
          <p:nvPr/>
        </p:nvSpPr>
        <p:spPr>
          <a:xfrm>
            <a:off x="5674980" y="6228398"/>
            <a:ext cx="1659663" cy="206072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 Mücella ÖZTÜRK</a:t>
            </a:r>
            <a:endParaRPr lang="en-US" sz="1200" b="1" dirty="0"/>
          </a:p>
        </p:txBody>
      </p:sp>
      <p:grpSp>
        <p:nvGrpSpPr>
          <p:cNvPr id="237" name="Group 56"/>
          <p:cNvGrpSpPr/>
          <p:nvPr/>
        </p:nvGrpSpPr>
        <p:grpSpPr>
          <a:xfrm>
            <a:off x="544918" y="6681046"/>
            <a:ext cx="1850831" cy="675005"/>
            <a:chOff x="5838218" y="2174265"/>
            <a:chExt cx="1331771" cy="720488"/>
          </a:xfrm>
        </p:grpSpPr>
        <p:sp>
          <p:nvSpPr>
            <p:cNvPr id="238" name="Freeform: Shape 18"/>
            <p:cNvSpPr/>
            <p:nvPr/>
          </p:nvSpPr>
          <p:spPr>
            <a:xfrm>
              <a:off x="5895494" y="2174265"/>
              <a:ext cx="1274495" cy="65987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 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400" b="1" dirty="0" smtClean="0"/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 smtClean="0"/>
                <a:t>Gençlik </a:t>
              </a:r>
              <a:r>
                <a:rPr lang="tr-TR" sz="1400" b="1" dirty="0"/>
                <a:t>ve Spor Hizmetleri Müdürlüğü</a:t>
              </a:r>
              <a:endParaRPr lang="en-US" sz="1400" b="1" dirty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239" name="Freeform: Shape 19"/>
            <p:cNvSpPr/>
            <p:nvPr/>
          </p:nvSpPr>
          <p:spPr>
            <a:xfrm>
              <a:off x="5838218" y="2670405"/>
              <a:ext cx="1245505" cy="22434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Cihan ÜNAL</a:t>
              </a:r>
              <a:endParaRPr lang="en-US" sz="1200" b="1" dirty="0"/>
            </a:p>
          </p:txBody>
        </p:sp>
      </p:grpSp>
      <p:sp>
        <p:nvSpPr>
          <p:cNvPr id="322" name="Rectangle 71"/>
          <p:cNvSpPr/>
          <p:nvPr/>
        </p:nvSpPr>
        <p:spPr>
          <a:xfrm>
            <a:off x="7632818" y="3524018"/>
            <a:ext cx="574811" cy="5922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grpSp>
        <p:nvGrpSpPr>
          <p:cNvPr id="323" name="Group 56"/>
          <p:cNvGrpSpPr/>
          <p:nvPr/>
        </p:nvGrpSpPr>
        <p:grpSpPr>
          <a:xfrm>
            <a:off x="5684846" y="6553980"/>
            <a:ext cx="1797433" cy="637771"/>
            <a:chOff x="8092840" y="2632081"/>
            <a:chExt cx="1315706" cy="680747"/>
          </a:xfrm>
        </p:grpSpPr>
        <p:sp>
          <p:nvSpPr>
            <p:cNvPr id="324" name="Freeform: Shape 18"/>
            <p:cNvSpPr/>
            <p:nvPr/>
          </p:nvSpPr>
          <p:spPr>
            <a:xfrm>
              <a:off x="8149296" y="2632081"/>
              <a:ext cx="1259250" cy="561216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Mezarlıklar </a:t>
              </a:r>
              <a:br>
                <a:rPr lang="tr-TR" sz="1400" b="1" dirty="0"/>
              </a:br>
              <a:r>
                <a:rPr lang="tr-TR" sz="1400" b="1" dirty="0"/>
                <a:t>Müdürlüğü </a:t>
              </a:r>
              <a:endParaRPr lang="en-US" sz="1400" b="1" dirty="0"/>
            </a:p>
          </p:txBody>
        </p:sp>
        <p:sp>
          <p:nvSpPr>
            <p:cNvPr id="341" name="Freeform: Shape 19"/>
            <p:cNvSpPr/>
            <p:nvPr/>
          </p:nvSpPr>
          <p:spPr>
            <a:xfrm>
              <a:off x="8092840" y="3092871"/>
              <a:ext cx="1171094" cy="219957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altLang="en-US" sz="1200" b="1" dirty="0" smtClean="0"/>
                <a:t>Eyüp YURDAKUL</a:t>
              </a:r>
              <a:endParaRPr lang="tr-TR" altLang="en-US" sz="1200" b="1" dirty="0"/>
            </a:p>
          </p:txBody>
        </p:sp>
      </p:grpSp>
      <p:sp>
        <p:nvSpPr>
          <p:cNvPr id="387" name="Freeform: Shape 19"/>
          <p:cNvSpPr/>
          <p:nvPr/>
        </p:nvSpPr>
        <p:spPr>
          <a:xfrm>
            <a:off x="6874485" y="2034396"/>
            <a:ext cx="1466544" cy="212118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40" tIns="10160" rIns="4064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50" b="1" dirty="0" smtClean="0"/>
              <a:t>Hakan Yasin ÖZDEMİR</a:t>
            </a:r>
            <a:endParaRPr lang="en-US" sz="1050" b="1" dirty="0"/>
          </a:p>
        </p:txBody>
      </p:sp>
      <p:grpSp>
        <p:nvGrpSpPr>
          <p:cNvPr id="208" name="Group 56"/>
          <p:cNvGrpSpPr/>
          <p:nvPr/>
        </p:nvGrpSpPr>
        <p:grpSpPr>
          <a:xfrm>
            <a:off x="5679433" y="4992406"/>
            <a:ext cx="1792242" cy="678815"/>
            <a:chOff x="5902888" y="1920100"/>
            <a:chExt cx="1336032" cy="724556"/>
          </a:xfrm>
        </p:grpSpPr>
        <p:sp>
          <p:nvSpPr>
            <p:cNvPr id="210" name="Freeform: Shape 18"/>
            <p:cNvSpPr/>
            <p:nvPr/>
          </p:nvSpPr>
          <p:spPr>
            <a:xfrm>
              <a:off x="5964426" y="1920100"/>
              <a:ext cx="1274494" cy="659878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Su ve Kanalizasyon</a:t>
              </a:r>
              <a:br>
                <a:rPr lang="tr-TR" sz="1400" b="1" dirty="0"/>
              </a:br>
              <a:r>
                <a:rPr lang="tr-TR" sz="1400" b="1" dirty="0"/>
                <a:t>Müdürlüğü</a:t>
              </a:r>
              <a:endParaRPr lang="en-US" sz="1400" b="1" dirty="0"/>
            </a:p>
          </p:txBody>
        </p:sp>
        <p:sp>
          <p:nvSpPr>
            <p:cNvPr id="212" name="Freeform: Shape 19"/>
            <p:cNvSpPr/>
            <p:nvPr/>
          </p:nvSpPr>
          <p:spPr>
            <a:xfrm>
              <a:off x="5902888" y="2424375"/>
              <a:ext cx="1237919" cy="220281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Taner YÜRÜK</a:t>
              </a:r>
              <a:endParaRPr lang="tr-TR" altLang="en-US" sz="1200" b="1" dirty="0"/>
            </a:p>
          </p:txBody>
        </p:sp>
      </p:grpSp>
      <p:sp>
        <p:nvSpPr>
          <p:cNvPr id="135" name="Freeform: Shape 18"/>
          <p:cNvSpPr/>
          <p:nvPr/>
        </p:nvSpPr>
        <p:spPr>
          <a:xfrm>
            <a:off x="8277323" y="6672677"/>
            <a:ext cx="1680845" cy="539088"/>
          </a:xfrm>
          <a:custGeom>
            <a:avLst/>
            <a:gdLst>
              <a:gd name="connsiteX0" fmla="*/ 0 w 1274494"/>
              <a:gd name="connsiteY0" fmla="*/ 0 h 659876"/>
              <a:gd name="connsiteX1" fmla="*/ 1274494 w 1274494"/>
              <a:gd name="connsiteY1" fmla="*/ 0 h 659876"/>
              <a:gd name="connsiteX2" fmla="*/ 1274494 w 1274494"/>
              <a:gd name="connsiteY2" fmla="*/ 659876 h 659876"/>
              <a:gd name="connsiteX3" fmla="*/ 0 w 1274494"/>
              <a:gd name="connsiteY3" fmla="*/ 659876 h 659876"/>
              <a:gd name="connsiteX4" fmla="*/ 0 w 1274494"/>
              <a:gd name="connsiteY4" fmla="*/ 0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494" h="659876">
                <a:moveTo>
                  <a:pt x="0" y="0"/>
                </a:moveTo>
                <a:lnTo>
                  <a:pt x="1274494" y="0"/>
                </a:lnTo>
                <a:lnTo>
                  <a:pt x="1274494" y="659876"/>
                </a:lnTo>
                <a:lnTo>
                  <a:pt x="0" y="65987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93116" numCol="1" spcCol="1270" anchor="ctr" anchorCtr="0">
            <a:noAutofit/>
          </a:bodyPr>
          <a:lstStyle/>
          <a:p>
            <a:pPr algn="ctr" defTabSz="711200">
              <a:spcBef>
                <a:spcPct val="0"/>
              </a:spcBef>
            </a:pPr>
            <a:r>
              <a:rPr lang="tr-TR" sz="1400" b="1" dirty="0"/>
              <a:t>Arşiv Hizmetleri </a:t>
            </a:r>
          </a:p>
          <a:p>
            <a:pPr algn="ctr" defTabSz="711200">
              <a:spcBef>
                <a:spcPct val="0"/>
              </a:spcBef>
            </a:pPr>
            <a:r>
              <a:rPr lang="tr-TR" sz="1400" b="1" dirty="0"/>
              <a:t>Birimi</a:t>
            </a:r>
            <a:endParaRPr lang="en-US" sz="1400" b="1" dirty="0"/>
          </a:p>
        </p:txBody>
      </p:sp>
      <p:sp>
        <p:nvSpPr>
          <p:cNvPr id="136" name="Freeform: Shape 19"/>
          <p:cNvSpPr/>
          <p:nvPr/>
        </p:nvSpPr>
        <p:spPr>
          <a:xfrm>
            <a:off x="8160382" y="7222279"/>
            <a:ext cx="1659663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altLang="en-US" sz="1200" b="1" dirty="0" smtClean="0"/>
              <a:t>Sinan İNAN</a:t>
            </a:r>
            <a:endParaRPr lang="tr-TR" altLang="en-US" sz="1200" b="1" dirty="0"/>
          </a:p>
        </p:txBody>
      </p:sp>
      <p:sp>
        <p:nvSpPr>
          <p:cNvPr id="155" name="Rectangle 21"/>
          <p:cNvSpPr>
            <a:spLocks noChangeArrowheads="1"/>
          </p:cNvSpPr>
          <p:nvPr/>
        </p:nvSpPr>
        <p:spPr bwMode="auto">
          <a:xfrm>
            <a:off x="5234870" y="486617"/>
            <a:ext cx="2559953" cy="7159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182880" tIns="45720" rIns="182880" bIns="45720" numCol="1" anchor="ctr" anchorCtr="0" compatLnSpc="1"/>
          <a:lstStyle/>
          <a:p>
            <a:pPr algn="ctr">
              <a:lnSpc>
                <a:spcPts val="1800"/>
              </a:lnSpc>
            </a:pPr>
            <a:r>
              <a:rPr lang="tr-TR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Dr. Faruk ÖZLÜ</a:t>
            </a:r>
            <a:endParaRPr lang="tr-TR" sz="1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>
              <a:lnSpc>
                <a:spcPts val="1800"/>
              </a:lnSpc>
            </a:pPr>
            <a:r>
              <a:rPr lang="tr-TR" sz="1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Başkan</a:t>
            </a:r>
            <a:endParaRPr lang="tr-TR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6" name="Rectangle 61"/>
          <p:cNvSpPr/>
          <p:nvPr/>
        </p:nvSpPr>
        <p:spPr>
          <a:xfrm>
            <a:off x="4868971" y="471831"/>
            <a:ext cx="785417" cy="739593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6">
            <a:extLst>
              <a:ext uri="{FF2B5EF4-FFF2-40B4-BE49-F238E27FC236}">
                <a16:creationId xmlns:a16="http://schemas.microsoft.com/office/drawing/2014/main" xmlns="" id="{801A2588-11EA-58A4-1E9C-AC78E11D3FC2}"/>
              </a:ext>
            </a:extLst>
          </p:cNvPr>
          <p:cNvGrpSpPr/>
          <p:nvPr/>
        </p:nvGrpSpPr>
        <p:grpSpPr>
          <a:xfrm>
            <a:off x="8970404" y="2519902"/>
            <a:ext cx="1711885" cy="665954"/>
            <a:chOff x="5946206" y="1905862"/>
            <a:chExt cx="1517168" cy="710829"/>
          </a:xfrm>
        </p:grpSpPr>
        <p:sp>
          <p:nvSpPr>
            <p:cNvPr id="6" name="Freeform: Shape 18">
              <a:extLst>
                <a:ext uri="{FF2B5EF4-FFF2-40B4-BE49-F238E27FC236}">
                  <a16:creationId xmlns:a16="http://schemas.microsoft.com/office/drawing/2014/main" xmlns="" id="{FF20EB5D-DF30-F285-E34B-1E1133737E49}"/>
                </a:ext>
              </a:extLst>
            </p:cNvPr>
            <p:cNvSpPr/>
            <p:nvPr/>
          </p:nvSpPr>
          <p:spPr>
            <a:xfrm>
              <a:off x="5983455" y="1905862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/>
                <a:t>İnsan Kaynakları ve Eğitim Müdürlüğü</a:t>
              </a:r>
              <a:endParaRPr lang="en-US" sz="1200" b="1" dirty="0"/>
            </a:p>
          </p:txBody>
        </p:sp>
        <p:sp>
          <p:nvSpPr>
            <p:cNvPr id="8" name="Freeform: Shape 19">
              <a:extLst>
                <a:ext uri="{FF2B5EF4-FFF2-40B4-BE49-F238E27FC236}">
                  <a16:creationId xmlns:a16="http://schemas.microsoft.com/office/drawing/2014/main" xmlns="" id="{182AC76B-8315-B068-52D6-BACDED112B40}"/>
                </a:ext>
              </a:extLst>
            </p:cNvPr>
            <p:cNvSpPr/>
            <p:nvPr/>
          </p:nvSpPr>
          <p:spPr>
            <a:xfrm>
              <a:off x="5946206" y="2396734"/>
              <a:ext cx="1517168" cy="219957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dirty="0" smtClean="0"/>
                <a:t> </a:t>
              </a:r>
              <a:r>
                <a:rPr lang="tr-TR" sz="1200" b="1" dirty="0" err="1" smtClean="0"/>
                <a:t>Beytullah</a:t>
              </a:r>
              <a:r>
                <a:rPr lang="tr-TR" sz="1200" b="1" dirty="0" smtClean="0"/>
                <a:t> YILMAZ</a:t>
              </a:r>
              <a:endParaRPr lang="en-US" sz="1200" b="1" dirty="0"/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xmlns="" id="{E754E92A-57D0-0C78-743D-48BD1B47BCA9}"/>
              </a:ext>
            </a:extLst>
          </p:cNvPr>
          <p:cNvGrpSpPr/>
          <p:nvPr/>
        </p:nvGrpSpPr>
        <p:grpSpPr>
          <a:xfrm>
            <a:off x="8160156" y="5850035"/>
            <a:ext cx="1838806" cy="677864"/>
            <a:chOff x="4001152" y="2159014"/>
            <a:chExt cx="1323119" cy="723540"/>
          </a:xfrm>
        </p:grpSpPr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xmlns="" id="{82C50653-9F6C-460B-1594-6B0531B4A6A2}"/>
                </a:ext>
              </a:extLst>
            </p:cNvPr>
            <p:cNvSpPr/>
            <p:nvPr/>
          </p:nvSpPr>
          <p:spPr>
            <a:xfrm>
              <a:off x="4049777" y="2159014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 smtClean="0"/>
                <a:t>Sosyal Yardım İşleri Müdürlüğü</a:t>
              </a:r>
              <a:endParaRPr lang="en-US" sz="1400" b="1" dirty="0"/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xmlns="" id="{A3FCA5A2-C415-E587-A072-13299BFF7D3B}"/>
                </a:ext>
              </a:extLst>
            </p:cNvPr>
            <p:cNvSpPr/>
            <p:nvPr/>
          </p:nvSpPr>
          <p:spPr>
            <a:xfrm>
              <a:off x="4001152" y="2658206"/>
              <a:ext cx="1250727" cy="22434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Elife ÖZERÇETİN</a:t>
              </a:r>
              <a:endParaRPr lang="en-US" sz="1200" b="1" dirty="0"/>
            </a:p>
          </p:txBody>
        </p:sp>
      </p:grp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xmlns="" id="{8373F871-3BF5-3251-5156-5308FF6F9E1D}"/>
              </a:ext>
            </a:extLst>
          </p:cNvPr>
          <p:cNvCxnSpPr>
            <a:cxnSpLocks/>
            <a:stCxn id="155" idx="2"/>
          </p:cNvCxnSpPr>
          <p:nvPr/>
        </p:nvCxnSpPr>
        <p:spPr>
          <a:xfrm flipH="1">
            <a:off x="6511437" y="1202580"/>
            <a:ext cx="3410" cy="205778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Ok Bağlayıcısı 26">
            <a:extLst>
              <a:ext uri="{FF2B5EF4-FFF2-40B4-BE49-F238E27FC236}">
                <a16:creationId xmlns:a16="http://schemas.microsoft.com/office/drawing/2014/main" xmlns="" id="{9E50B96C-003A-946E-9490-E573CE71CCF7}"/>
              </a:ext>
            </a:extLst>
          </p:cNvPr>
          <p:cNvCxnSpPr>
            <a:cxnSpLocks/>
          </p:cNvCxnSpPr>
          <p:nvPr/>
        </p:nvCxnSpPr>
        <p:spPr>
          <a:xfrm flipH="1">
            <a:off x="1390650" y="3257716"/>
            <a:ext cx="10186174" cy="317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>
            <a:extLst>
              <a:ext uri="{FF2B5EF4-FFF2-40B4-BE49-F238E27FC236}">
                <a16:creationId xmlns:a16="http://schemas.microsoft.com/office/drawing/2014/main" xmlns="" id="{9D607228-39D0-8CC6-1533-CC5F5AB5499E}"/>
              </a:ext>
            </a:extLst>
          </p:cNvPr>
          <p:cNvCxnSpPr>
            <a:cxnSpLocks/>
          </p:cNvCxnSpPr>
          <p:nvPr/>
        </p:nvCxnSpPr>
        <p:spPr>
          <a:xfrm>
            <a:off x="11558388" y="3268279"/>
            <a:ext cx="1" cy="3035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xmlns="" id="{E46737C9-9DEF-941D-9C3E-3863ED01092F}"/>
              </a:ext>
            </a:extLst>
          </p:cNvPr>
          <p:cNvCxnSpPr>
            <a:cxnSpLocks/>
            <a:endCxn id="186" idx="0"/>
          </p:cNvCxnSpPr>
          <p:nvPr/>
        </p:nvCxnSpPr>
        <p:spPr>
          <a:xfrm>
            <a:off x="1412205" y="3260974"/>
            <a:ext cx="0" cy="3178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xmlns="" id="{3609FD69-AA04-1E4F-E5F8-2CE97991A3D4}"/>
              </a:ext>
            </a:extLst>
          </p:cNvPr>
          <p:cNvCxnSpPr>
            <a:cxnSpLocks/>
          </p:cNvCxnSpPr>
          <p:nvPr/>
        </p:nvCxnSpPr>
        <p:spPr>
          <a:xfrm>
            <a:off x="4088622" y="3260362"/>
            <a:ext cx="0" cy="3178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xmlns="" id="{0AD6A73B-79D8-9418-3A53-B62B98206512}"/>
              </a:ext>
            </a:extLst>
          </p:cNvPr>
          <p:cNvCxnSpPr>
            <a:cxnSpLocks/>
          </p:cNvCxnSpPr>
          <p:nvPr/>
        </p:nvCxnSpPr>
        <p:spPr>
          <a:xfrm>
            <a:off x="6511437" y="3253175"/>
            <a:ext cx="0" cy="3178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Düz Ok Bağlayıcısı 41">
            <a:extLst>
              <a:ext uri="{FF2B5EF4-FFF2-40B4-BE49-F238E27FC236}">
                <a16:creationId xmlns:a16="http://schemas.microsoft.com/office/drawing/2014/main" xmlns="" id="{B8C991E6-7F6A-951C-B371-D3A8EE2371F1}"/>
              </a:ext>
            </a:extLst>
          </p:cNvPr>
          <p:cNvCxnSpPr>
            <a:cxnSpLocks/>
          </p:cNvCxnSpPr>
          <p:nvPr/>
        </p:nvCxnSpPr>
        <p:spPr>
          <a:xfrm>
            <a:off x="9088343" y="3253176"/>
            <a:ext cx="0" cy="3178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Düz Ok Bağlayıcısı 61">
            <a:extLst>
              <a:ext uri="{FF2B5EF4-FFF2-40B4-BE49-F238E27FC236}">
                <a16:creationId xmlns:a16="http://schemas.microsoft.com/office/drawing/2014/main" xmlns="" id="{B8BE3C5D-FF19-5C73-74B0-ECCE7AE493F1}"/>
              </a:ext>
            </a:extLst>
          </p:cNvPr>
          <p:cNvCxnSpPr>
            <a:cxnSpLocks/>
          </p:cNvCxnSpPr>
          <p:nvPr/>
        </p:nvCxnSpPr>
        <p:spPr>
          <a:xfrm flipH="1">
            <a:off x="3326580" y="1379910"/>
            <a:ext cx="3177240" cy="1720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Düz Ok Bağlayıcısı 62">
            <a:extLst>
              <a:ext uri="{FF2B5EF4-FFF2-40B4-BE49-F238E27FC236}">
                <a16:creationId xmlns:a16="http://schemas.microsoft.com/office/drawing/2014/main" xmlns="" id="{F5282A98-DB07-AD1A-D82F-F3BEF43A57D5}"/>
              </a:ext>
            </a:extLst>
          </p:cNvPr>
          <p:cNvCxnSpPr>
            <a:cxnSpLocks/>
          </p:cNvCxnSpPr>
          <p:nvPr/>
        </p:nvCxnSpPr>
        <p:spPr>
          <a:xfrm>
            <a:off x="3345628" y="1403386"/>
            <a:ext cx="1990" cy="1720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Düz Ok Bağlayıcısı 183">
            <a:extLst>
              <a:ext uri="{FF2B5EF4-FFF2-40B4-BE49-F238E27FC236}">
                <a16:creationId xmlns:a16="http://schemas.microsoft.com/office/drawing/2014/main" xmlns="" id="{3E5085D5-AE0D-8162-5B9D-822E36BAEEB3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46860" y="2345638"/>
            <a:ext cx="6963994" cy="132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Düz Ok Bağlayıcısı 190">
            <a:extLst>
              <a:ext uri="{FF2B5EF4-FFF2-40B4-BE49-F238E27FC236}">
                <a16:creationId xmlns:a16="http://schemas.microsoft.com/office/drawing/2014/main" xmlns="" id="{2DE8A470-1E62-CEF6-82A9-A642BA992EC6}"/>
              </a:ext>
            </a:extLst>
          </p:cNvPr>
          <p:cNvCxnSpPr>
            <a:cxnSpLocks/>
          </p:cNvCxnSpPr>
          <p:nvPr/>
        </p:nvCxnSpPr>
        <p:spPr>
          <a:xfrm>
            <a:off x="3351279" y="2368745"/>
            <a:ext cx="0" cy="1556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Düz Ok Bağlayıcısı 191">
            <a:extLst>
              <a:ext uri="{FF2B5EF4-FFF2-40B4-BE49-F238E27FC236}">
                <a16:creationId xmlns:a16="http://schemas.microsoft.com/office/drawing/2014/main" xmlns="" id="{D5DB5130-A40C-4F09-6417-87E5D90F4EE5}"/>
              </a:ext>
            </a:extLst>
          </p:cNvPr>
          <p:cNvCxnSpPr>
            <a:cxnSpLocks/>
          </p:cNvCxnSpPr>
          <p:nvPr/>
        </p:nvCxnSpPr>
        <p:spPr>
          <a:xfrm>
            <a:off x="6503816" y="1385263"/>
            <a:ext cx="3265024" cy="1681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Düz Ok Bağlayıcısı 194">
            <a:extLst>
              <a:ext uri="{FF2B5EF4-FFF2-40B4-BE49-F238E27FC236}">
                <a16:creationId xmlns:a16="http://schemas.microsoft.com/office/drawing/2014/main" xmlns="" id="{948136F5-712D-E491-3EB7-591B85B688A8}"/>
              </a:ext>
            </a:extLst>
          </p:cNvPr>
          <p:cNvCxnSpPr>
            <a:cxnSpLocks/>
          </p:cNvCxnSpPr>
          <p:nvPr/>
        </p:nvCxnSpPr>
        <p:spPr>
          <a:xfrm>
            <a:off x="9753330" y="1379910"/>
            <a:ext cx="0" cy="195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Düz Ok Bağlayıcısı 244">
            <a:extLst>
              <a:ext uri="{FF2B5EF4-FFF2-40B4-BE49-F238E27FC236}">
                <a16:creationId xmlns:a16="http://schemas.microsoft.com/office/drawing/2014/main" xmlns="" id="{8979D250-0116-9C03-1AFC-2D0D4482419F}"/>
              </a:ext>
            </a:extLst>
          </p:cNvPr>
          <p:cNvCxnSpPr>
            <a:cxnSpLocks/>
          </p:cNvCxnSpPr>
          <p:nvPr/>
        </p:nvCxnSpPr>
        <p:spPr>
          <a:xfrm flipV="1">
            <a:off x="6231928" y="2331924"/>
            <a:ext cx="5299746" cy="146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Düz Ok Bağlayıcısı 245">
            <a:extLst>
              <a:ext uri="{FF2B5EF4-FFF2-40B4-BE49-F238E27FC236}">
                <a16:creationId xmlns:a16="http://schemas.microsoft.com/office/drawing/2014/main" xmlns="" id="{684EA8A9-C5BC-83D8-CD8C-9B0EF29E5B54}"/>
              </a:ext>
            </a:extLst>
          </p:cNvPr>
          <p:cNvCxnSpPr>
            <a:cxnSpLocks/>
          </p:cNvCxnSpPr>
          <p:nvPr/>
        </p:nvCxnSpPr>
        <p:spPr>
          <a:xfrm>
            <a:off x="9780691" y="2351633"/>
            <a:ext cx="0" cy="1751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Düz Ok Bağlayıcısı 249">
            <a:extLst>
              <a:ext uri="{FF2B5EF4-FFF2-40B4-BE49-F238E27FC236}">
                <a16:creationId xmlns:a16="http://schemas.microsoft.com/office/drawing/2014/main" xmlns="" id="{D03D07FF-D0B6-BEC2-48AA-B910797DF896}"/>
              </a:ext>
            </a:extLst>
          </p:cNvPr>
          <p:cNvCxnSpPr>
            <a:cxnSpLocks/>
          </p:cNvCxnSpPr>
          <p:nvPr/>
        </p:nvCxnSpPr>
        <p:spPr>
          <a:xfrm>
            <a:off x="7695273" y="2358128"/>
            <a:ext cx="0" cy="1751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Düz Ok Bağlayıcısı 252">
            <a:extLst>
              <a:ext uri="{FF2B5EF4-FFF2-40B4-BE49-F238E27FC236}">
                <a16:creationId xmlns:a16="http://schemas.microsoft.com/office/drawing/2014/main" xmlns="" id="{9B9F039C-B3AA-1D8C-EA09-8E2B897954B8}"/>
              </a:ext>
            </a:extLst>
          </p:cNvPr>
          <p:cNvCxnSpPr>
            <a:cxnSpLocks/>
          </p:cNvCxnSpPr>
          <p:nvPr/>
        </p:nvCxnSpPr>
        <p:spPr>
          <a:xfrm>
            <a:off x="7712984" y="1379910"/>
            <a:ext cx="2218" cy="195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Düz Ok Bağlayıcısı 255">
            <a:extLst>
              <a:ext uri="{FF2B5EF4-FFF2-40B4-BE49-F238E27FC236}">
                <a16:creationId xmlns:a16="http://schemas.microsoft.com/office/drawing/2014/main" xmlns="" id="{450B3640-7C5C-DC91-9C78-5268987B076E}"/>
              </a:ext>
            </a:extLst>
          </p:cNvPr>
          <p:cNvCxnSpPr>
            <a:cxnSpLocks/>
          </p:cNvCxnSpPr>
          <p:nvPr/>
        </p:nvCxnSpPr>
        <p:spPr>
          <a:xfrm>
            <a:off x="5212969" y="1379827"/>
            <a:ext cx="2218" cy="195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Düz Ok Bağlayıcısı 256">
            <a:extLst>
              <a:ext uri="{FF2B5EF4-FFF2-40B4-BE49-F238E27FC236}">
                <a16:creationId xmlns:a16="http://schemas.microsoft.com/office/drawing/2014/main" xmlns="" id="{09894E3F-6386-5D97-D8A3-6D5B08F137D3}"/>
              </a:ext>
            </a:extLst>
          </p:cNvPr>
          <p:cNvCxnSpPr>
            <a:cxnSpLocks/>
          </p:cNvCxnSpPr>
          <p:nvPr/>
        </p:nvCxnSpPr>
        <p:spPr>
          <a:xfrm>
            <a:off x="5222501" y="2338934"/>
            <a:ext cx="2218" cy="195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Dirsek Bağlayıcısı 269">
            <a:extLst>
              <a:ext uri="{FF2B5EF4-FFF2-40B4-BE49-F238E27FC236}">
                <a16:creationId xmlns:a16="http://schemas.microsoft.com/office/drawing/2014/main" xmlns="" id="{5195BDF5-BEB2-8D8D-577A-98B64AABCDA4}"/>
              </a:ext>
            </a:extLst>
          </p:cNvPr>
          <p:cNvCxnSpPr>
            <a:cxnSpLocks/>
          </p:cNvCxnSpPr>
          <p:nvPr/>
        </p:nvCxnSpPr>
        <p:spPr>
          <a:xfrm rot="16200000" flipH="1">
            <a:off x="61337" y="5039302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7" name="Dirsek Bağlayıcısı 269">
            <a:extLst>
              <a:ext uri="{FF2B5EF4-FFF2-40B4-BE49-F238E27FC236}">
                <a16:creationId xmlns:a16="http://schemas.microsoft.com/office/drawing/2014/main" xmlns="" id="{3DAA768C-BFE5-12B4-C64A-0EDE1161297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718" y="5789019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1" name="Dirsek Bağlayıcısı 269">
            <a:extLst>
              <a:ext uri="{FF2B5EF4-FFF2-40B4-BE49-F238E27FC236}">
                <a16:creationId xmlns:a16="http://schemas.microsoft.com/office/drawing/2014/main" xmlns="" id="{429988BE-6124-B4B7-7C42-8B7DF69A8EE9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718" y="6551019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3" name="Dirsek Bağlayıcısı 269">
            <a:extLst>
              <a:ext uri="{FF2B5EF4-FFF2-40B4-BE49-F238E27FC236}">
                <a16:creationId xmlns:a16="http://schemas.microsoft.com/office/drawing/2014/main" xmlns="" id="{6EA86930-E202-33DD-7EDD-DD031ADF6B4E}"/>
              </a:ext>
            </a:extLst>
          </p:cNvPr>
          <p:cNvCxnSpPr>
            <a:cxnSpLocks/>
            <a:stCxn id="141" idx="4"/>
          </p:cNvCxnSpPr>
          <p:nvPr/>
        </p:nvCxnSpPr>
        <p:spPr>
          <a:xfrm rot="16200000" flipH="1">
            <a:off x="2703009" y="4366373"/>
            <a:ext cx="694628" cy="230269"/>
          </a:xfrm>
          <a:prstGeom prst="bentConnector3">
            <a:avLst>
              <a:gd name="adj1" fmla="val 99731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4" name="Dirsek Bağlayıcısı 269">
            <a:extLst>
              <a:ext uri="{FF2B5EF4-FFF2-40B4-BE49-F238E27FC236}">
                <a16:creationId xmlns:a16="http://schemas.microsoft.com/office/drawing/2014/main" xmlns="" id="{FE949798-FAD4-8523-C5F2-8B0B7F1CD3E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59029" y="5118332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0" name="Dirsek Bağlayıcısı 269">
            <a:extLst>
              <a:ext uri="{FF2B5EF4-FFF2-40B4-BE49-F238E27FC236}">
                <a16:creationId xmlns:a16="http://schemas.microsoft.com/office/drawing/2014/main" xmlns="" id="{395B5B25-0BF0-C3C0-EDA6-90E669B42F1F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29115" y="4367253"/>
            <a:ext cx="627678" cy="212677"/>
          </a:xfrm>
          <a:prstGeom prst="bentConnector3">
            <a:avLst>
              <a:gd name="adj1" fmla="val 100179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1" name="Dirsek Bağlayıcısı 269">
            <a:extLst>
              <a:ext uri="{FF2B5EF4-FFF2-40B4-BE49-F238E27FC236}">
                <a16:creationId xmlns:a16="http://schemas.microsoft.com/office/drawing/2014/main" xmlns="" id="{256902A0-83E9-E773-C418-0597F425513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59629" y="5064416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3" name="Dirsek Bağlayıcısı 269">
            <a:extLst>
              <a:ext uri="{FF2B5EF4-FFF2-40B4-BE49-F238E27FC236}">
                <a16:creationId xmlns:a16="http://schemas.microsoft.com/office/drawing/2014/main" xmlns="" id="{32CE8153-0458-25D3-5D36-CBE7C30680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59010" y="5814133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5" name="Dirsek Bağlayıcısı 269">
            <a:extLst>
              <a:ext uri="{FF2B5EF4-FFF2-40B4-BE49-F238E27FC236}">
                <a16:creationId xmlns:a16="http://schemas.microsoft.com/office/drawing/2014/main" xmlns="" id="{45565DBC-91F8-0E02-D041-201DC3D43BE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59010" y="6576133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6" name="Dirsek Bağlayıcısı 269">
            <a:extLst>
              <a:ext uri="{FF2B5EF4-FFF2-40B4-BE49-F238E27FC236}">
                <a16:creationId xmlns:a16="http://schemas.microsoft.com/office/drawing/2014/main" xmlns="" id="{B4CDF316-831B-91AB-8B37-6389D98506D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88157" y="4335098"/>
            <a:ext cx="694628" cy="230269"/>
          </a:xfrm>
          <a:prstGeom prst="bentConnector3">
            <a:avLst>
              <a:gd name="adj1" fmla="val 99731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7" name="Dirsek Bağlayıcısı 269">
            <a:extLst>
              <a:ext uri="{FF2B5EF4-FFF2-40B4-BE49-F238E27FC236}">
                <a16:creationId xmlns:a16="http://schemas.microsoft.com/office/drawing/2014/main" xmlns="" id="{9AF59978-35A2-0623-52B1-0E7253CDDA8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44177" y="5087057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9" name="Dirsek Bağlayıcısı 269">
            <a:extLst>
              <a:ext uri="{FF2B5EF4-FFF2-40B4-BE49-F238E27FC236}">
                <a16:creationId xmlns:a16="http://schemas.microsoft.com/office/drawing/2014/main" xmlns="" id="{3B8DD192-65E8-DF9D-577F-288220073874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33125" y="4355823"/>
            <a:ext cx="627678" cy="212677"/>
          </a:xfrm>
          <a:prstGeom prst="bentConnector3">
            <a:avLst>
              <a:gd name="adj1" fmla="val 100179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0" name="Dirsek Bağlayıcısı 269">
            <a:extLst>
              <a:ext uri="{FF2B5EF4-FFF2-40B4-BE49-F238E27FC236}">
                <a16:creationId xmlns:a16="http://schemas.microsoft.com/office/drawing/2014/main" xmlns="" id="{A908AAC3-A479-1670-D174-D774893173D7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63639" y="5052986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1" name="Dirsek Bağlayıcısı 269">
            <a:extLst>
              <a:ext uri="{FF2B5EF4-FFF2-40B4-BE49-F238E27FC236}">
                <a16:creationId xmlns:a16="http://schemas.microsoft.com/office/drawing/2014/main" xmlns="" id="{7DB33AB8-06E1-63B5-4DE1-968AF7C1367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61750" y="5854773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79" name="Group 56"/>
          <p:cNvGrpSpPr/>
          <p:nvPr/>
        </p:nvGrpSpPr>
        <p:grpSpPr>
          <a:xfrm>
            <a:off x="2418069" y="2517391"/>
            <a:ext cx="1749513" cy="683733"/>
            <a:chOff x="3805972" y="1030818"/>
            <a:chExt cx="1550520" cy="729804"/>
          </a:xfrm>
        </p:grpSpPr>
        <p:sp>
          <p:nvSpPr>
            <p:cNvPr id="180" name="Freeform: Shape 18"/>
            <p:cNvSpPr/>
            <p:nvPr/>
          </p:nvSpPr>
          <p:spPr>
            <a:xfrm>
              <a:off x="3919730" y="1030818"/>
              <a:ext cx="1436762" cy="634225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/>
                <a:t>Kültür İşleri Müdürlüğü</a:t>
              </a:r>
              <a:endParaRPr lang="en-US" sz="1200" b="1" dirty="0"/>
            </a:p>
          </p:txBody>
        </p:sp>
        <p:sp>
          <p:nvSpPr>
            <p:cNvPr id="181" name="Freeform: Shape 19"/>
            <p:cNvSpPr/>
            <p:nvPr/>
          </p:nvSpPr>
          <p:spPr>
            <a:xfrm>
              <a:off x="3805972" y="1555260"/>
              <a:ext cx="1209625" cy="205362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Burçin SARICAN</a:t>
              </a:r>
              <a:endParaRPr lang="en-US" sz="1200" b="1" dirty="0"/>
            </a:p>
          </p:txBody>
        </p:sp>
      </p:grpSp>
      <p:grpSp>
        <p:nvGrpSpPr>
          <p:cNvPr id="197" name="Group 56"/>
          <p:cNvGrpSpPr/>
          <p:nvPr/>
        </p:nvGrpSpPr>
        <p:grpSpPr>
          <a:xfrm>
            <a:off x="3176690" y="5865081"/>
            <a:ext cx="1896551" cy="686435"/>
            <a:chOff x="5862890" y="1991263"/>
            <a:chExt cx="1364669" cy="732688"/>
          </a:xfrm>
        </p:grpSpPr>
        <p:sp>
          <p:nvSpPr>
            <p:cNvPr id="220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Hukuk İşleri </a:t>
              </a:r>
              <a:br>
                <a:rPr lang="tr-TR" sz="1400" b="1" dirty="0"/>
              </a:br>
              <a:r>
                <a:rPr lang="tr-TR" sz="1400" b="1" dirty="0"/>
                <a:t>Müdürlüğü</a:t>
              </a:r>
              <a:endParaRPr lang="en-US" sz="1400" b="1" dirty="0"/>
            </a:p>
          </p:txBody>
        </p:sp>
        <p:sp>
          <p:nvSpPr>
            <p:cNvPr id="221" name="Freeform: Shape 19"/>
            <p:cNvSpPr/>
            <p:nvPr/>
          </p:nvSpPr>
          <p:spPr>
            <a:xfrm>
              <a:off x="5862890" y="2499603"/>
              <a:ext cx="1298710" cy="22434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 Asuman ÖZTÜRK</a:t>
              </a:r>
              <a:endParaRPr lang="en-US" sz="1200" b="1" dirty="0"/>
            </a:p>
          </p:txBody>
        </p:sp>
      </p:grpSp>
      <p:cxnSp>
        <p:nvCxnSpPr>
          <p:cNvPr id="222" name="Dirsek Bağlayıcısı 269">
            <a:extLst>
              <a:ext uri="{FF2B5EF4-FFF2-40B4-BE49-F238E27FC236}">
                <a16:creationId xmlns:a16="http://schemas.microsoft.com/office/drawing/2014/main" xmlns="" id="{429988BE-6124-B4B7-7C42-8B7DF69A8EE9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58203" y="5924432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28" name="Group 56"/>
          <p:cNvGrpSpPr/>
          <p:nvPr/>
        </p:nvGrpSpPr>
        <p:grpSpPr>
          <a:xfrm>
            <a:off x="5678207" y="7322141"/>
            <a:ext cx="1896553" cy="686436"/>
            <a:chOff x="5862889" y="1991263"/>
            <a:chExt cx="1364670" cy="732690"/>
          </a:xfrm>
        </p:grpSpPr>
        <p:sp>
          <p:nvSpPr>
            <p:cNvPr id="229" name="Freeform: Shape 18"/>
            <p:cNvSpPr/>
            <p:nvPr/>
          </p:nvSpPr>
          <p:spPr>
            <a:xfrm>
              <a:off x="5953065" y="1991263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/>
                <a:t> </a:t>
              </a: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 smtClean="0"/>
                <a:t>Tarım </a:t>
              </a:r>
              <a:r>
                <a:rPr lang="tr-TR" sz="1400" b="1" dirty="0"/>
                <a:t>Akademisi</a:t>
              </a:r>
              <a:endParaRPr lang="en-US" sz="1400" b="1" dirty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230" name="Freeform: Shape 19"/>
            <p:cNvSpPr/>
            <p:nvPr/>
          </p:nvSpPr>
          <p:spPr>
            <a:xfrm>
              <a:off x="5862889" y="2499605"/>
              <a:ext cx="1245504" cy="22434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Mücella ÖZTÜRK</a:t>
              </a:r>
              <a:endParaRPr lang="en-US" sz="1200" b="1" dirty="0"/>
            </a:p>
          </p:txBody>
        </p:sp>
      </p:grpSp>
      <p:cxnSp>
        <p:nvCxnSpPr>
          <p:cNvPr id="231" name="Dirsek Bağlayıcısı 269">
            <a:extLst>
              <a:ext uri="{FF2B5EF4-FFF2-40B4-BE49-F238E27FC236}">
                <a16:creationId xmlns:a16="http://schemas.microsoft.com/office/drawing/2014/main" xmlns="" id="{429988BE-6124-B4B7-7C42-8B7DF69A8EE9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59719" y="7381494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05" name="Group 56"/>
          <p:cNvGrpSpPr/>
          <p:nvPr/>
        </p:nvGrpSpPr>
        <p:grpSpPr>
          <a:xfrm>
            <a:off x="10821418" y="2499381"/>
            <a:ext cx="1577346" cy="683730"/>
            <a:chOff x="5983455" y="1905862"/>
            <a:chExt cx="1397932" cy="729806"/>
          </a:xfrm>
        </p:grpSpPr>
        <p:sp>
          <p:nvSpPr>
            <p:cNvPr id="206" name="Freeform: Shape 18"/>
            <p:cNvSpPr/>
            <p:nvPr/>
          </p:nvSpPr>
          <p:spPr>
            <a:xfrm>
              <a:off x="5983455" y="1905862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Bilim Merkezi</a:t>
              </a:r>
              <a:endParaRPr lang="en-US" sz="1200" b="1" dirty="0"/>
            </a:p>
          </p:txBody>
        </p:sp>
        <p:sp>
          <p:nvSpPr>
            <p:cNvPr id="232" name="Freeform: Shape 19"/>
            <p:cNvSpPr/>
            <p:nvPr/>
          </p:nvSpPr>
          <p:spPr>
            <a:xfrm>
              <a:off x="6225973" y="2415709"/>
              <a:ext cx="1155414" cy="219959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dirty="0" smtClean="0"/>
                <a:t> </a:t>
              </a:r>
              <a:r>
                <a:rPr lang="tr-TR" sz="1200" b="1" dirty="0" smtClean="0"/>
                <a:t>Serkan YILMAZ</a:t>
              </a:r>
              <a:endParaRPr lang="en-US" sz="1200" b="1" dirty="0"/>
            </a:p>
          </p:txBody>
        </p:sp>
      </p:grpSp>
      <p:cxnSp>
        <p:nvCxnSpPr>
          <p:cNvPr id="233" name="Düz Ok Bağlayıcısı 232">
            <a:extLst>
              <a:ext uri="{FF2B5EF4-FFF2-40B4-BE49-F238E27FC236}">
                <a16:creationId xmlns:a16="http://schemas.microsoft.com/office/drawing/2014/main" xmlns="" id="{684EA8A9-C5BC-83D8-CD8C-9B0EF29E5B54}"/>
              </a:ext>
            </a:extLst>
          </p:cNvPr>
          <p:cNvCxnSpPr>
            <a:cxnSpLocks/>
          </p:cNvCxnSpPr>
          <p:nvPr/>
        </p:nvCxnSpPr>
        <p:spPr>
          <a:xfrm>
            <a:off x="11513806" y="2324232"/>
            <a:ext cx="0" cy="1751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Dirsek Bağlayıcısı 269">
            <a:extLst>
              <a:ext uri="{FF2B5EF4-FFF2-40B4-BE49-F238E27FC236}">
                <a16:creationId xmlns:a16="http://schemas.microsoft.com/office/drawing/2014/main" xmlns="" id="{7CFF7936-E823-115F-AD2C-D41BE4C959B6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43550" y="5868358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4" name="Dirsek Bağlayıcısı 269">
            <a:extLst>
              <a:ext uri="{FF2B5EF4-FFF2-40B4-BE49-F238E27FC236}">
                <a16:creationId xmlns:a16="http://schemas.microsoft.com/office/drawing/2014/main" xmlns="" id="{7CFF7936-E823-115F-AD2C-D41BE4C959B6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47361" y="6660839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1" name="Freeform: Shape 18"/>
          <p:cNvSpPr/>
          <p:nvPr/>
        </p:nvSpPr>
        <p:spPr>
          <a:xfrm>
            <a:off x="659668" y="5003166"/>
            <a:ext cx="1762285" cy="618220"/>
          </a:xfrm>
          <a:custGeom>
            <a:avLst/>
            <a:gdLst>
              <a:gd name="connsiteX0" fmla="*/ 0 w 1274494"/>
              <a:gd name="connsiteY0" fmla="*/ 0 h 659876"/>
              <a:gd name="connsiteX1" fmla="*/ 1274494 w 1274494"/>
              <a:gd name="connsiteY1" fmla="*/ 0 h 659876"/>
              <a:gd name="connsiteX2" fmla="*/ 1274494 w 1274494"/>
              <a:gd name="connsiteY2" fmla="*/ 659876 h 659876"/>
              <a:gd name="connsiteX3" fmla="*/ 0 w 1274494"/>
              <a:gd name="connsiteY3" fmla="*/ 659876 h 659876"/>
              <a:gd name="connsiteX4" fmla="*/ 0 w 1274494"/>
              <a:gd name="connsiteY4" fmla="*/ 0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4494" h="659876">
                <a:moveTo>
                  <a:pt x="0" y="0"/>
                </a:moveTo>
                <a:lnTo>
                  <a:pt x="1274494" y="0"/>
                </a:lnTo>
                <a:lnTo>
                  <a:pt x="1274494" y="659876"/>
                </a:lnTo>
                <a:lnTo>
                  <a:pt x="0" y="65987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9311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 smtClean="0"/>
              <a:t>Afet İşleri Müdürlüğü</a:t>
            </a:r>
            <a:endParaRPr lang="en-US" sz="1400" b="1" dirty="0"/>
          </a:p>
        </p:txBody>
      </p:sp>
      <p:sp>
        <p:nvSpPr>
          <p:cNvPr id="242" name="Freeform: Shape 19"/>
          <p:cNvSpPr/>
          <p:nvPr/>
        </p:nvSpPr>
        <p:spPr>
          <a:xfrm>
            <a:off x="577284" y="5506304"/>
            <a:ext cx="1691753" cy="206073"/>
          </a:xfrm>
          <a:custGeom>
            <a:avLst/>
            <a:gdLst>
              <a:gd name="connsiteX0" fmla="*/ 0 w 1147045"/>
              <a:gd name="connsiteY0" fmla="*/ 0 h 219958"/>
              <a:gd name="connsiteX1" fmla="*/ 1147045 w 1147045"/>
              <a:gd name="connsiteY1" fmla="*/ 0 h 219958"/>
              <a:gd name="connsiteX2" fmla="*/ 1147045 w 1147045"/>
              <a:gd name="connsiteY2" fmla="*/ 219958 h 219958"/>
              <a:gd name="connsiteX3" fmla="*/ 0 w 1147045"/>
              <a:gd name="connsiteY3" fmla="*/ 219958 h 219958"/>
              <a:gd name="connsiteX4" fmla="*/ 0 w 1147045"/>
              <a:gd name="connsiteY4" fmla="*/ 0 h 2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045" h="219958">
                <a:moveTo>
                  <a:pt x="0" y="0"/>
                </a:moveTo>
                <a:lnTo>
                  <a:pt x="1147045" y="0"/>
                </a:lnTo>
                <a:lnTo>
                  <a:pt x="1147045" y="219958"/>
                </a:lnTo>
                <a:lnTo>
                  <a:pt x="0" y="21995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0160" rIns="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200" b="1" dirty="0" smtClean="0"/>
              <a:t> Mehmet Ali KAHRAMAN</a:t>
            </a:r>
            <a:endParaRPr lang="tr-TR" altLang="en-US" sz="1200" b="1" dirty="0"/>
          </a:p>
        </p:txBody>
      </p:sp>
      <p:cxnSp>
        <p:nvCxnSpPr>
          <p:cNvPr id="243" name="Dirsek Bağlayıcısı 269">
            <a:extLst>
              <a:ext uri="{FF2B5EF4-FFF2-40B4-BE49-F238E27FC236}">
                <a16:creationId xmlns:a16="http://schemas.microsoft.com/office/drawing/2014/main" xmlns="" id="{7DB33AB8-06E1-63B5-4DE1-968AF7C1367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76991" y="6635824"/>
            <a:ext cx="791014" cy="237043"/>
          </a:xfrm>
          <a:prstGeom prst="bentConnector3">
            <a:avLst>
              <a:gd name="adj1" fmla="val 100414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47" name="Group 56"/>
          <p:cNvGrpSpPr/>
          <p:nvPr/>
        </p:nvGrpSpPr>
        <p:grpSpPr>
          <a:xfrm>
            <a:off x="10773631" y="5964942"/>
            <a:ext cx="1775295" cy="696596"/>
            <a:chOff x="7849719" y="4001124"/>
            <a:chExt cx="1320887" cy="743365"/>
          </a:xfrm>
        </p:grpSpPr>
        <p:sp>
          <p:nvSpPr>
            <p:cNvPr id="248" name="Freeform: Shape 18"/>
            <p:cNvSpPr/>
            <p:nvPr/>
          </p:nvSpPr>
          <p:spPr>
            <a:xfrm>
              <a:off x="7896112" y="4001124"/>
              <a:ext cx="1274494" cy="659877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400" b="1" dirty="0" smtClean="0"/>
                <a:t>İklim Değişikliği ve Sıfır Atık Müdürlüğü</a:t>
              </a:r>
              <a:endParaRPr lang="en-US" sz="1400" b="1" dirty="0"/>
            </a:p>
          </p:txBody>
        </p:sp>
        <p:sp>
          <p:nvSpPr>
            <p:cNvPr id="249" name="Freeform: Shape 19"/>
            <p:cNvSpPr/>
            <p:nvPr/>
          </p:nvSpPr>
          <p:spPr>
            <a:xfrm>
              <a:off x="7849719" y="4524531"/>
              <a:ext cx="1266158" cy="219958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0160" rIns="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altLang="en-US" sz="1200" b="1" smtClean="0"/>
                <a:t>Emrah GÜLMEZ</a:t>
              </a:r>
              <a:endParaRPr lang="tr-TR" altLang="en-US" sz="1200" b="1" dirty="0"/>
            </a:p>
          </p:txBody>
        </p:sp>
      </p:grpSp>
      <p:grpSp>
        <p:nvGrpSpPr>
          <p:cNvPr id="207" name="Group 56"/>
          <p:cNvGrpSpPr/>
          <p:nvPr/>
        </p:nvGrpSpPr>
        <p:grpSpPr>
          <a:xfrm>
            <a:off x="477827" y="2484530"/>
            <a:ext cx="1703794" cy="721833"/>
            <a:chOff x="3805972" y="990151"/>
            <a:chExt cx="1510001" cy="770471"/>
          </a:xfrm>
        </p:grpSpPr>
        <p:sp>
          <p:nvSpPr>
            <p:cNvPr id="211" name="Freeform: Shape 18"/>
            <p:cNvSpPr/>
            <p:nvPr/>
          </p:nvSpPr>
          <p:spPr>
            <a:xfrm>
              <a:off x="3879211" y="990151"/>
              <a:ext cx="1436762" cy="634225"/>
            </a:xfrm>
            <a:custGeom>
              <a:avLst/>
              <a:gdLst>
                <a:gd name="connsiteX0" fmla="*/ 0 w 1274494"/>
                <a:gd name="connsiteY0" fmla="*/ 0 h 659876"/>
                <a:gd name="connsiteX1" fmla="*/ 1274494 w 1274494"/>
                <a:gd name="connsiteY1" fmla="*/ 0 h 659876"/>
                <a:gd name="connsiteX2" fmla="*/ 1274494 w 1274494"/>
                <a:gd name="connsiteY2" fmla="*/ 659876 h 659876"/>
                <a:gd name="connsiteX3" fmla="*/ 0 w 1274494"/>
                <a:gd name="connsiteY3" fmla="*/ 659876 h 659876"/>
                <a:gd name="connsiteX4" fmla="*/ 0 w 1274494"/>
                <a:gd name="connsiteY4" fmla="*/ 0 h 65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494" h="659876">
                  <a:moveTo>
                    <a:pt x="0" y="0"/>
                  </a:moveTo>
                  <a:lnTo>
                    <a:pt x="1274494" y="0"/>
                  </a:lnTo>
                  <a:lnTo>
                    <a:pt x="1274494" y="659876"/>
                  </a:lnTo>
                  <a:lnTo>
                    <a:pt x="0" y="659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93116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Spor Akademisi</a:t>
              </a:r>
              <a:endParaRPr lang="en-US" sz="1200" b="1" dirty="0"/>
            </a:p>
          </p:txBody>
        </p:sp>
        <p:sp>
          <p:nvSpPr>
            <p:cNvPr id="215" name="Freeform: Shape 19"/>
            <p:cNvSpPr/>
            <p:nvPr/>
          </p:nvSpPr>
          <p:spPr>
            <a:xfrm>
              <a:off x="3805972" y="1555260"/>
              <a:ext cx="1209625" cy="205362"/>
            </a:xfrm>
            <a:custGeom>
              <a:avLst/>
              <a:gdLst>
                <a:gd name="connsiteX0" fmla="*/ 0 w 1147045"/>
                <a:gd name="connsiteY0" fmla="*/ 0 h 219958"/>
                <a:gd name="connsiteX1" fmla="*/ 1147045 w 1147045"/>
                <a:gd name="connsiteY1" fmla="*/ 0 h 219958"/>
                <a:gd name="connsiteX2" fmla="*/ 1147045 w 1147045"/>
                <a:gd name="connsiteY2" fmla="*/ 219958 h 219958"/>
                <a:gd name="connsiteX3" fmla="*/ 0 w 1147045"/>
                <a:gd name="connsiteY3" fmla="*/ 219958 h 219958"/>
                <a:gd name="connsiteX4" fmla="*/ 0 w 1147045"/>
                <a:gd name="connsiteY4" fmla="*/ 0 h 21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045" h="219958">
                  <a:moveTo>
                    <a:pt x="0" y="0"/>
                  </a:moveTo>
                  <a:lnTo>
                    <a:pt x="1147045" y="0"/>
                  </a:lnTo>
                  <a:lnTo>
                    <a:pt x="1147045" y="219958"/>
                  </a:lnTo>
                  <a:lnTo>
                    <a:pt x="0" y="219958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b="1" dirty="0" smtClean="0"/>
                <a:t>Turan AKDOĞAN</a:t>
              </a:r>
              <a:endParaRPr lang="en-US" sz="1200" b="1" dirty="0"/>
            </a:p>
          </p:txBody>
        </p:sp>
      </p:grpSp>
      <p:cxnSp>
        <p:nvCxnSpPr>
          <p:cNvPr id="219" name="Düz Ok Bağlayıcısı 190">
            <a:extLst>
              <a:ext uri="{FF2B5EF4-FFF2-40B4-BE49-F238E27FC236}">
                <a16:creationId xmlns:a16="http://schemas.microsoft.com/office/drawing/2014/main" xmlns="" id="{2DE8A470-1E62-CEF6-82A9-A642BA992EC6}"/>
              </a:ext>
            </a:extLst>
          </p:cNvPr>
          <p:cNvCxnSpPr>
            <a:cxnSpLocks/>
          </p:cNvCxnSpPr>
          <p:nvPr/>
        </p:nvCxnSpPr>
        <p:spPr>
          <a:xfrm>
            <a:off x="1558199" y="2363982"/>
            <a:ext cx="0" cy="1556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MONSTER\Downloads\WhatsApp Image 2025-05-14 at 11.44.56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7937" y="8674100"/>
            <a:ext cx="1344757" cy="621425"/>
          </a:xfrm>
          <a:prstGeom prst="rect">
            <a:avLst/>
          </a:prstGeom>
          <a:noFill/>
        </p:spPr>
      </p:pic>
      <p:pic>
        <p:nvPicPr>
          <p:cNvPr id="1028" name="Picture 4" descr="C:\Users\MONSTER\Desktop\07a7e33b-6bdc-4ead-bb4a-7c40415b8a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54855" y="8672513"/>
            <a:ext cx="1274510" cy="588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253</Words>
  <Application>Microsoft Office PowerPoint</Application>
  <PresentationFormat>A3 Kağıt (297x420 mm)</PresentationFormat>
  <Paragraphs>88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Office Teması</vt:lpstr>
      <vt:lpstr>Slayt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Serkan YILMAZ</dc:creator>
  <cp:lastModifiedBy>MONSTER</cp:lastModifiedBy>
  <cp:revision>234</cp:revision>
  <cp:lastPrinted>2024-05-19T16:44:00Z</cp:lastPrinted>
  <dcterms:created xsi:type="dcterms:W3CDTF">2019-07-13T12:04:00Z</dcterms:created>
  <dcterms:modified xsi:type="dcterms:W3CDTF">2025-06-16T13:47:32Z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65014759CCEB408184E57D9A10087D5B</vt:lpwstr>
  </property>
  <property fmtid="{D5CDD505-2E9C-101B-9397-08002B2CF9AE}" pid="3" name="KSOProductBuildVer">
    <vt:lpwstr>1033-11.2.0.11537</vt:lpwstr>
  </property>
</Properties>
</file>